
<file path=[Content_Types].xml><?xml version="1.0" encoding="utf-8"?>
<Types xmlns="http://schemas.openxmlformats.org/package/2006/content-types">
  <Default Extension="jpeg" ContentType="image/jpeg"/>
  <Default Extension="jpg" ContentType="image/jpeg"/>
  <Default Extension="m4a" ContentType="audio/mp4"/>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3.xml" ContentType="application/vnd.openxmlformats-officedocument.theme+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4.xml" ContentType="application/vnd.openxmlformats-officedocument.theme+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8" r:id="rId2"/>
    <p:sldMasterId id="2147483696" r:id="rId3"/>
    <p:sldMasterId id="2147483750" r:id="rId4"/>
    <p:sldMasterId id="2147483768" r:id="rId5"/>
  </p:sldMasterIdLst>
  <p:notesMasterIdLst>
    <p:notesMasterId r:id="rId24"/>
  </p:notesMasterIdLst>
  <p:sldIdLst>
    <p:sldId id="256" r:id="rId6"/>
    <p:sldId id="268" r:id="rId7"/>
    <p:sldId id="269" r:id="rId8"/>
    <p:sldId id="260" r:id="rId9"/>
    <p:sldId id="262" r:id="rId10"/>
    <p:sldId id="257" r:id="rId11"/>
    <p:sldId id="258" r:id="rId12"/>
    <p:sldId id="261" r:id="rId13"/>
    <p:sldId id="267" r:id="rId14"/>
    <p:sldId id="282" r:id="rId15"/>
    <p:sldId id="286" r:id="rId16"/>
    <p:sldId id="287" r:id="rId17"/>
    <p:sldId id="289" r:id="rId18"/>
    <p:sldId id="281" r:id="rId19"/>
    <p:sldId id="259" r:id="rId20"/>
    <p:sldId id="279" r:id="rId21"/>
    <p:sldId id="280" r:id="rId22"/>
    <p:sldId id="277" r:id="rId2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518FAB24-DA3D-429D-A924-F960EFA95392}">
          <p14:sldIdLst>
            <p14:sldId id="256"/>
            <p14:sldId id="268"/>
            <p14:sldId id="269"/>
            <p14:sldId id="260"/>
            <p14:sldId id="262"/>
            <p14:sldId id="257"/>
            <p14:sldId id="258"/>
            <p14:sldId id="261"/>
            <p14:sldId id="267"/>
            <p14:sldId id="282"/>
            <p14:sldId id="286"/>
            <p14:sldId id="287"/>
            <p14:sldId id="289"/>
            <p14:sldId id="281"/>
            <p14:sldId id="259"/>
            <p14:sldId id="279"/>
            <p14:sldId id="280"/>
            <p14:sldId id="27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66BD3"/>
    <a:srgbClr val="C59EE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5519" autoAdjust="0"/>
  </p:normalViewPr>
  <p:slideViewPr>
    <p:cSldViewPr snapToGrid="0">
      <p:cViewPr varScale="1">
        <p:scale>
          <a:sx n="109" d="100"/>
          <a:sy n="109" d="100"/>
        </p:scale>
        <p:origin x="636"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viewProps" Target="viewProps.xml"/><Relationship Id="rId3" Type="http://schemas.openxmlformats.org/officeDocument/2006/relationships/slideMaster" Target="slideMasters/slideMaster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notesMaster" Target="notesMasters/notesMaster1.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tableStyles" Target="tableStyles.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9B755D-99EB-4F3E-B7A9-B7155E38E2BC}" type="datetimeFigureOut">
              <a:rPr lang="zh-CN" altLang="en-US" smtClean="0"/>
              <a:t>2021/1/26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5F16182-91DD-4945-88D2-F72273889588}" type="slidenum">
              <a:rPr lang="zh-CN" altLang="en-US" smtClean="0"/>
              <a:t>‹#›</a:t>
            </a:fld>
            <a:endParaRPr lang="zh-CN" altLang="en-US"/>
          </a:p>
        </p:txBody>
      </p:sp>
    </p:spTree>
    <p:extLst>
      <p:ext uri="{BB962C8B-B14F-4D97-AF65-F5344CB8AC3E}">
        <p14:creationId xmlns:p14="http://schemas.microsoft.com/office/powerpoint/2010/main" val="30468886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zh-CN" altLang="en-US"/>
              <a:t>单击此处编辑母版标题样式</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846CE7D5-CF57-46EF-B807-FDD0502418D4}" type="datetimeFigureOut">
              <a:rPr lang="en-GB" smtClean="0"/>
              <a:t>26/01/2021</a:t>
            </a:fld>
            <a:endParaRPr lang="en-GB"/>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GB"/>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7291476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带描述的全景图片">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846CE7D5-CF57-46EF-B807-FDD0502418D4}" type="datetimeFigureOut">
              <a:rPr lang="en-GB" smtClean="0"/>
              <a:t>26/01/2021</a:t>
            </a:fld>
            <a:endParaRPr lang="en-GB"/>
          </a:p>
        </p:txBody>
      </p:sp>
      <p:sp>
        <p:nvSpPr>
          <p:cNvPr id="6" name="Footer Placeholder 5"/>
          <p:cNvSpPr>
            <a:spLocks noGrp="1"/>
          </p:cNvSpPr>
          <p:nvPr>
            <p:ph type="ftr" sz="quarter" idx="11"/>
          </p:nvPr>
        </p:nvSpPr>
        <p:spPr/>
        <p:txBody>
          <a:bodyPr/>
          <a:lstStyle/>
          <a:p>
            <a:endParaRPr lang="en-GB"/>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14656201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标题和描述">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zh-CN" altLang="en-US"/>
              <a:t>单击此处编辑母版标题样式</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846CE7D5-CF57-46EF-B807-FDD0502418D4}" type="datetimeFigureOut">
              <a:rPr lang="en-GB" smtClean="0"/>
              <a:t>26/01/2021</a:t>
            </a:fld>
            <a:endParaRPr lang="en-GB"/>
          </a:p>
        </p:txBody>
      </p:sp>
      <p:sp>
        <p:nvSpPr>
          <p:cNvPr id="5" name="Footer Placeholder 4"/>
          <p:cNvSpPr>
            <a:spLocks noGrp="1"/>
          </p:cNvSpPr>
          <p:nvPr>
            <p:ph type="ftr" sz="quarter" idx="11"/>
          </p:nvPr>
        </p:nvSpPr>
        <p:spPr/>
        <p:txBody>
          <a:bodyPr/>
          <a:lstStyle/>
          <a:p>
            <a:endParaRPr lang="en-GB"/>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24934228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带描述的引言">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zh-CN" altLang="en-US"/>
              <a:t>单击此处编辑母版标题样式</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846CE7D5-CF57-46EF-B807-FDD0502418D4}" type="datetimeFigureOut">
              <a:rPr lang="en-GB" smtClean="0"/>
              <a:t>26/01/2021</a:t>
            </a:fld>
            <a:endParaRPr lang="en-GB"/>
          </a:p>
        </p:txBody>
      </p:sp>
      <p:sp>
        <p:nvSpPr>
          <p:cNvPr id="5" name="Footer Placeholder 4"/>
          <p:cNvSpPr>
            <a:spLocks noGrp="1"/>
          </p:cNvSpPr>
          <p:nvPr>
            <p:ph type="ftr" sz="quarter" idx="11"/>
          </p:nvPr>
        </p:nvSpPr>
        <p:spPr/>
        <p:txBody>
          <a:bodyPr/>
          <a:lstStyle/>
          <a:p>
            <a:endParaRPr lang="en-GB"/>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172846429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名片">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846CE7D5-CF57-46EF-B807-FDD0502418D4}" type="datetimeFigureOut">
              <a:rPr lang="en-GB" smtClean="0"/>
              <a:t>26/01/2021</a:t>
            </a:fld>
            <a:endParaRPr lang="en-GB"/>
          </a:p>
        </p:txBody>
      </p:sp>
      <p:sp>
        <p:nvSpPr>
          <p:cNvPr id="5" name="Footer Placeholder 4"/>
          <p:cNvSpPr>
            <a:spLocks noGrp="1"/>
          </p:cNvSpPr>
          <p:nvPr>
            <p:ph type="ftr" sz="quarter" idx="11"/>
          </p:nvPr>
        </p:nvSpPr>
        <p:spPr/>
        <p:txBody>
          <a:bodyPr/>
          <a:lstStyle/>
          <a:p>
            <a:endParaRPr lang="en-GB"/>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0895927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栏">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zh-CN" altLang="en-US"/>
              <a:t>单击此处编辑母版标题样式</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846CE7D5-CF57-46EF-B807-FDD0502418D4}" type="datetimeFigureOut">
              <a:rPr lang="en-GB" smtClean="0"/>
              <a:t>26/01/2021</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37318785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图片栏">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zh-CN" altLang="en-US"/>
              <a:t>单击此处编辑母版标题样式</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846CE7D5-CF57-46EF-B807-FDD0502418D4}" type="datetimeFigureOut">
              <a:rPr lang="en-GB" smtClean="0"/>
              <a:t>26/01/2021</a:t>
            </a:fld>
            <a:endParaRPr lang="en-GB"/>
          </a:p>
        </p:txBody>
      </p:sp>
      <p:sp>
        <p:nvSpPr>
          <p:cNvPr id="8" name="Footer Placeholder 7"/>
          <p:cNvSpPr>
            <a:spLocks noGrp="1"/>
          </p:cNvSpPr>
          <p:nvPr>
            <p:ph type="ftr" sz="quarter" idx="11"/>
          </p:nvPr>
        </p:nvSpPr>
        <p:spPr>
          <a:xfrm>
            <a:off x="561111" y="6391838"/>
            <a:ext cx="3644282" cy="304801"/>
          </a:xfrm>
        </p:spPr>
        <p:txBody>
          <a:bodyPr/>
          <a:lstStyle/>
          <a:p>
            <a:endParaRPr lang="en-GB"/>
          </a:p>
        </p:txBody>
      </p:sp>
      <p:sp>
        <p:nvSpPr>
          <p:cNvPr id="9" name="Slide Number Placeholder 8"/>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41562387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846CE7D5-CF57-46EF-B807-FDD0502418D4}" type="datetimeFigureOut">
              <a:rPr lang="en-GB" smtClean="0"/>
              <a:t>26/01/2021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60347273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竖排标题与文本">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846CE7D5-CF57-46EF-B807-FDD0502418D4}" type="datetimeFigureOut">
              <a:rPr lang="en-GB" smtClean="0"/>
              <a:t>26/01/2021</a:t>
            </a:fld>
            <a:endParaRPr lang="en-GB"/>
          </a:p>
        </p:txBody>
      </p:sp>
      <p:sp>
        <p:nvSpPr>
          <p:cNvPr id="5" name="Footer Placeholder 4"/>
          <p:cNvSpPr>
            <a:spLocks noGrp="1"/>
          </p:cNvSpPr>
          <p:nvPr>
            <p:ph type="ftr" sz="quarter" idx="11"/>
          </p:nvPr>
        </p:nvSpPr>
        <p:spPr/>
        <p:txBody>
          <a:bodyPr/>
          <a:lstStyle/>
          <a:p>
            <a:endParaRPr lang="en-GB"/>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150604812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6" name="Group 15"/>
          <p:cNvGrpSpPr/>
          <p:nvPr/>
        </p:nvGrpSpPr>
        <p:grpSpPr>
          <a:xfrm>
            <a:off x="0" y="-2373"/>
            <a:ext cx="12192000" cy="6867027"/>
            <a:chOff x="0" y="-2373"/>
            <a:chExt cx="12192000" cy="6867027"/>
          </a:xfrm>
        </p:grpSpPr>
        <p:sp>
          <p:nvSpPr>
            <p:cNvPr id="8" name="Rectangle 7"/>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10"/>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Oval 11"/>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zh-CN" altLang="en-US"/>
              <a:t>单击此处编辑母版标题样式</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en-US" dirty="0"/>
          </a:p>
        </p:txBody>
      </p:sp>
      <p:sp>
        <p:nvSpPr>
          <p:cNvPr id="4" name="Date Placeholder 3"/>
          <p:cNvSpPr>
            <a:spLocks noGrp="1"/>
          </p:cNvSpPr>
          <p:nvPr>
            <p:ph type="dt" sz="half" idx="10"/>
          </p:nvPr>
        </p:nvSpPr>
        <p:spPr>
          <a:xfrm rot="5400000">
            <a:off x="10089390" y="1792223"/>
            <a:ext cx="990599" cy="304799"/>
          </a:xfrm>
        </p:spPr>
        <p:txBody>
          <a:bodyPr anchor="t"/>
          <a:lstStyle>
            <a:lvl1pPr algn="l">
              <a:defRPr b="0" i="0">
                <a:solidFill>
                  <a:schemeClr val="bg1"/>
                </a:solidFill>
              </a:defRPr>
            </a:lvl1pPr>
          </a:lstStyle>
          <a:p>
            <a:fld id="{846CE7D5-CF57-46EF-B807-FDD0502418D4}" type="datetimeFigureOut">
              <a:rPr lang="en-GB" smtClean="0"/>
              <a:t>26/01/2021</a:t>
            </a:fld>
            <a:endParaRPr lang="en-GB"/>
          </a:p>
        </p:txBody>
      </p:sp>
      <p:sp>
        <p:nvSpPr>
          <p:cNvPr id="5" name="Footer Placeholder 4"/>
          <p:cNvSpPr>
            <a:spLocks noGrp="1"/>
          </p:cNvSpPr>
          <p:nvPr>
            <p:ph type="ftr" sz="quarter" idx="11"/>
          </p:nvPr>
        </p:nvSpPr>
        <p:spPr>
          <a:xfrm rot="5400000">
            <a:off x="8959592" y="3226820"/>
            <a:ext cx="3859795" cy="304801"/>
          </a:xfrm>
        </p:spPr>
        <p:txBody>
          <a:bodyPr/>
          <a:lstStyle>
            <a:lvl1pPr>
              <a:defRPr b="0" i="0">
                <a:solidFill>
                  <a:schemeClr val="bg1"/>
                </a:solidFill>
              </a:defRPr>
            </a:lvl1pPr>
          </a:lstStyle>
          <a:p>
            <a:endParaRPr lang="en-GB"/>
          </a:p>
        </p:txBody>
      </p:sp>
      <p:sp>
        <p:nvSpPr>
          <p:cNvPr id="10" name="Rectangle 9"/>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a:xfrm>
            <a:off x="10351008" y="292608"/>
            <a:ext cx="838199" cy="767687"/>
          </a:xfrm>
        </p:spPr>
        <p:txBody>
          <a:bodyPr/>
          <a:lstStyle>
            <a:lvl1pPr>
              <a:defRPr sz="2800" b="0" i="0">
                <a:latin typeface="+mj-lt"/>
              </a:defRPr>
            </a:lvl1pPr>
          </a:lstStyle>
          <a:p>
            <a:fld id="{330EA680-D336-4FF7-8B7A-9848BB0A1C32}" type="slidenum">
              <a:rPr lang="en-GB" smtClean="0"/>
              <a:t>‹#›</a:t>
            </a:fld>
            <a:endParaRPr lang="en-GB"/>
          </a:p>
        </p:txBody>
      </p:sp>
    </p:spTree>
    <p:extLst>
      <p:ext uri="{BB962C8B-B14F-4D97-AF65-F5344CB8AC3E}">
        <p14:creationId xmlns:p14="http://schemas.microsoft.com/office/powerpoint/2010/main" val="327392909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GB" smtClean="0"/>
              <a:t>26/01/2021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13874060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GB" smtClean="0"/>
              <a:t>26/01/2021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57622590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grpSp>
        <p:nvGrpSpPr>
          <p:cNvPr id="13" name="Group 12"/>
          <p:cNvGrpSpPr/>
          <p:nvPr/>
        </p:nvGrpSpPr>
        <p:grpSpPr>
          <a:xfrm>
            <a:off x="0" y="-2373"/>
            <a:ext cx="12192000" cy="6867027"/>
            <a:chOff x="0" y="-2373"/>
            <a:chExt cx="12192000" cy="6867027"/>
          </a:xfrm>
        </p:grpSpPr>
        <p:sp>
          <p:nvSpPr>
            <p:cNvPr id="11" name="Rectangle 10"/>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6" y="2677645"/>
            <a:ext cx="4351023" cy="2283824"/>
          </a:xfrm>
        </p:spPr>
        <p:txBody>
          <a:bodyPr anchor="ctr"/>
          <a:lstStyle>
            <a:lvl1pPr algn="l">
              <a:defRPr sz="4000" b="0"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6895558" y="2677644"/>
            <a:ext cx="3755379" cy="2283823"/>
          </a:xfrm>
        </p:spPr>
        <p:txBody>
          <a:bodyPr anchor="ctr"/>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846CE7D5-CF57-46EF-B807-FDD0502418D4}" type="datetimeFigureOut">
              <a:rPr lang="en-GB" smtClean="0"/>
              <a:t>26/01/2021</a:t>
            </a:fld>
            <a:endParaRPr lang="en-GB"/>
          </a:p>
        </p:txBody>
      </p:sp>
      <p:sp>
        <p:nvSpPr>
          <p:cNvPr id="5" name="Footer Placeholder 4"/>
          <p:cNvSpPr>
            <a:spLocks noGrp="1"/>
          </p:cNvSpPr>
          <p:nvPr>
            <p:ph type="ftr" sz="quarter" idx="11"/>
          </p:nvPr>
        </p:nvSpPr>
        <p:spPr/>
        <p:txBody>
          <a:bodyPr/>
          <a:lstStyle/>
          <a:p>
            <a:endParaRPr lang="en-GB"/>
          </a:p>
        </p:txBody>
      </p:sp>
      <p:sp>
        <p:nvSpPr>
          <p:cNvPr id="15" name="Rectangle 14"/>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285788863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846CE7D5-CF57-46EF-B807-FDD0502418D4}" type="datetimeFigureOut">
              <a:rPr lang="en-GB" smtClean="0"/>
              <a:t>26/01/2021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78614027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CN" altLang="en-US"/>
              <a:t>单击此处编辑母版标题样式</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6208710" y="3179762"/>
            <a:ext cx="4825159" cy="2840039"/>
          </a:xfrm>
        </p:spPr>
        <p:txBody>
          <a:bodyPr>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846CE7D5-CF57-46EF-B807-FDD0502418D4}" type="datetimeFigureOut">
              <a:rPr lang="en-GB" smtClean="0"/>
              <a:t>26/01/2021</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28729859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846CE7D5-CF57-46EF-B807-FDD0502418D4}" type="datetimeFigureOut">
              <a:rPr lang="en-GB" smtClean="0"/>
              <a:t>26/01/2021</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254886450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GB" smtClean="0"/>
              <a:t>26/01/2021</a:t>
            </a:fld>
            <a:endParaRPr lang="en-GB"/>
          </a:p>
        </p:txBody>
      </p:sp>
      <p:sp>
        <p:nvSpPr>
          <p:cNvPr id="3" name="Footer Placeholder 2"/>
          <p:cNvSpPr>
            <a:spLocks noGrp="1"/>
          </p:cNvSpPr>
          <p:nvPr>
            <p:ph type="ftr" sz="quarter" idx="11"/>
          </p:nvPr>
        </p:nvSpPr>
        <p:spPr/>
        <p:txBody>
          <a:bodyPr/>
          <a:lstStyle/>
          <a:p>
            <a:endParaRPr lang="en-GB"/>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250367606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grpSp>
        <p:nvGrpSpPr>
          <p:cNvPr id="14" name="Group 13"/>
          <p:cNvGrpSpPr/>
          <p:nvPr/>
        </p:nvGrpSpPr>
        <p:grpSpPr>
          <a:xfrm>
            <a:off x="0" y="-2373"/>
            <a:ext cx="12192000" cy="6867027"/>
            <a:chOff x="0" y="-2373"/>
            <a:chExt cx="12192000" cy="6867027"/>
          </a:xfrm>
        </p:grpSpPr>
        <p:sp>
          <p:nvSpPr>
            <p:cNvPr id="12" name="Rectangle 11"/>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Oval 15"/>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Rectangle 7"/>
            <p:cNvSpPr/>
            <p:nvPr/>
          </p:nvSpPr>
          <p:spPr>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0"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9"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1295400"/>
            <a:ext cx="2793159" cy="1600200"/>
          </a:xfrm>
        </p:spPr>
        <p:txBody>
          <a:bodyPr anchor="b"/>
          <a:lstStyle>
            <a:lvl1pPr algn="l">
              <a:defRPr sz="2400" b="0"/>
            </a:lvl1pPr>
          </a:lstStyle>
          <a:p>
            <a:r>
              <a:rPr lang="zh-CN" altLang="en-US"/>
              <a:t>单击此处编辑母版标题样式</a:t>
            </a:r>
            <a:endParaRPr lang="en-US" dirty="0"/>
          </a:p>
        </p:txBody>
      </p:sp>
      <p:sp>
        <p:nvSpPr>
          <p:cNvPr id="3" name="Content Placeholder 2"/>
          <p:cNvSpPr>
            <a:spLocks noGrp="1"/>
          </p:cNvSpPr>
          <p:nvPr>
            <p:ph idx="1"/>
          </p:nvPr>
        </p:nvSpPr>
        <p:spPr>
          <a:xfrm>
            <a:off x="5781146" y="1447800"/>
            <a:ext cx="5190065" cy="4572000"/>
          </a:xfrm>
        </p:spPr>
        <p:txBody>
          <a:bodyPr anchor="ctr">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bwMode="gray">
          <a:xfrm>
            <a:off x="1154955" y="2895600"/>
            <a:ext cx="2793158" cy="3129279"/>
          </a:xfrm>
        </p:spPr>
        <p:txBody>
          <a:bodyPr/>
          <a:lstStyle>
            <a:lvl1pPr marL="0" indent="0">
              <a:buNone/>
              <a:defRPr sz="14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846CE7D5-CF57-46EF-B807-FDD0502418D4}" type="datetimeFigureOut">
              <a:rPr lang="en-GB" smtClean="0"/>
              <a:t>26/01/2021</a:t>
            </a:fld>
            <a:endParaRPr lang="en-GB"/>
          </a:p>
        </p:txBody>
      </p:sp>
      <p:sp>
        <p:nvSpPr>
          <p:cNvPr id="6" name="Footer Placeholder 5"/>
          <p:cNvSpPr>
            <a:spLocks noGrp="1"/>
          </p:cNvSpPr>
          <p:nvPr>
            <p:ph type="ftr" sz="quarter" idx="11"/>
          </p:nvPr>
        </p:nvSpPr>
        <p:spPr/>
        <p:txBody>
          <a:bodyPr/>
          <a:lstStyle/>
          <a:p>
            <a:endParaRPr lang="en-GB"/>
          </a:p>
        </p:txBody>
      </p:sp>
      <p:sp>
        <p:nvSpPr>
          <p:cNvPr id="15" name="Rectangle 14"/>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31138859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grpSp>
        <p:nvGrpSpPr>
          <p:cNvPr id="20" name="Group 19"/>
          <p:cNvGrpSpPr/>
          <p:nvPr/>
        </p:nvGrpSpPr>
        <p:grpSpPr>
          <a:xfrm>
            <a:off x="0" y="-2373"/>
            <a:ext cx="12192000" cy="6867027"/>
            <a:chOff x="0" y="-2373"/>
            <a:chExt cx="12192000" cy="6867027"/>
          </a:xfrm>
        </p:grpSpPr>
        <p:sp>
          <p:nvSpPr>
            <p:cNvPr id="12" name="Rectangle 11"/>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Rectangle 7"/>
            <p:cNvSpPr/>
            <p:nvPr/>
          </p:nvSpPr>
          <p:spPr>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0"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3907" y="1693332"/>
            <a:ext cx="3860260" cy="1735668"/>
          </a:xfrm>
        </p:spPr>
        <p:txBody>
          <a:bodyPr anchor="b">
            <a:normAutofit/>
          </a:bodyPr>
          <a:lstStyle>
            <a:lvl1pPr algn="l">
              <a:defRPr sz="3600" b="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4" name="Text Placeholder 3"/>
          <p:cNvSpPr>
            <a:spLocks noGrp="1"/>
          </p:cNvSpPr>
          <p:nvPr>
            <p:ph type="body" sz="half" idx="2"/>
          </p:nvPr>
        </p:nvSpPr>
        <p:spPr bwMode="gray">
          <a:xfrm>
            <a:off x="1154955" y="3657600"/>
            <a:ext cx="3859212" cy="1371600"/>
          </a:xfrm>
        </p:spPr>
        <p:txBody>
          <a:bodyPr>
            <a:normAutofit/>
          </a:bodyPr>
          <a:lstStyle>
            <a:lvl1pPr marL="0" indent="0">
              <a:buNone/>
              <a:defRPr sz="14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846CE7D5-CF57-46EF-B807-FDD0502418D4}" type="datetimeFigureOut">
              <a:rPr lang="en-GB" smtClean="0"/>
              <a:t>26/01/2021</a:t>
            </a:fld>
            <a:endParaRPr lang="en-GB"/>
          </a:p>
        </p:txBody>
      </p:sp>
      <p:sp>
        <p:nvSpPr>
          <p:cNvPr id="6" name="Footer Placeholder 5"/>
          <p:cNvSpPr>
            <a:spLocks noGrp="1"/>
          </p:cNvSpPr>
          <p:nvPr>
            <p:ph type="ftr" sz="quarter" idx="11"/>
          </p:nvPr>
        </p:nvSpPr>
        <p:spPr/>
        <p:txBody>
          <a:bodyPr/>
          <a:lstStyle/>
          <a:p>
            <a:endParaRPr lang="en-GB"/>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291243671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带描述的全景图片">
    <p:spTree>
      <p:nvGrpSpPr>
        <p:cNvPr id="1" name=""/>
        <p:cNvGrpSpPr/>
        <p:nvPr/>
      </p:nvGrpSpPr>
      <p:grpSpPr>
        <a:xfrm>
          <a:off x="0" y="0"/>
          <a:ext cx="0" cy="0"/>
          <a:chOff x="0" y="0"/>
          <a:chExt cx="0" cy="0"/>
        </a:xfrm>
      </p:grpSpPr>
      <p:grpSp>
        <p:nvGrpSpPr>
          <p:cNvPr id="19" name="Group 18"/>
          <p:cNvGrpSpPr/>
          <p:nvPr/>
        </p:nvGrpSpPr>
        <p:grpSpPr>
          <a:xfrm>
            <a:off x="0" y="-2373"/>
            <a:ext cx="12192000" cy="6867027"/>
            <a:chOff x="0" y="-2373"/>
            <a:chExt cx="12192000" cy="6867027"/>
          </a:xfrm>
        </p:grpSpPr>
        <p:sp>
          <p:nvSpPr>
            <p:cNvPr id="11" name="Rectangle 10"/>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9"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6" y="4966674"/>
            <a:ext cx="8825657" cy="566738"/>
          </a:xfrm>
        </p:spPr>
        <p:txBody>
          <a:bodyPr anchor="b">
            <a:normAutofit/>
          </a:bodyPr>
          <a:lstStyle>
            <a:lvl1pPr algn="l">
              <a:defRPr sz="2400" b="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1154955" y="685800"/>
            <a:ext cx="8825658"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4" name="Text Placeholder 3"/>
          <p:cNvSpPr>
            <a:spLocks noGrp="1"/>
          </p:cNvSpPr>
          <p:nvPr>
            <p:ph type="body" sz="half" idx="2"/>
          </p:nvPr>
        </p:nvSpPr>
        <p:spPr bwMode="gray">
          <a:xfrm>
            <a:off x="1154956" y="5536665"/>
            <a:ext cx="8825656" cy="493712"/>
          </a:xfrm>
        </p:spPr>
        <p:txBody>
          <a:bodyPr>
            <a:normAutofit/>
          </a:bodyPr>
          <a:lstStyle>
            <a:lvl1pPr marL="0" indent="0">
              <a:buNone/>
              <a:defRPr sz="12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846CE7D5-CF57-46EF-B807-FDD0502418D4}" type="datetimeFigureOut">
              <a:rPr lang="en-GB" smtClean="0"/>
              <a:t>26/01/2021</a:t>
            </a:fld>
            <a:endParaRPr lang="en-GB"/>
          </a:p>
        </p:txBody>
      </p:sp>
      <p:sp>
        <p:nvSpPr>
          <p:cNvPr id="6" name="Footer Placeholder 5"/>
          <p:cNvSpPr>
            <a:spLocks noGrp="1"/>
          </p:cNvSpPr>
          <p:nvPr>
            <p:ph type="ftr" sz="quarter" idx="11"/>
          </p:nvPr>
        </p:nvSpPr>
        <p:spPr/>
        <p:txBody>
          <a:bodyPr/>
          <a:lstStyle/>
          <a:p>
            <a:endParaRPr lang="en-GB"/>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60996011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p:cSld name="标题和描述">
    <p:spTree>
      <p:nvGrpSpPr>
        <p:cNvPr id="1" name=""/>
        <p:cNvGrpSpPr/>
        <p:nvPr/>
      </p:nvGrpSpPr>
      <p:grpSpPr>
        <a:xfrm>
          <a:off x="0" y="0"/>
          <a:ext cx="0" cy="0"/>
          <a:chOff x="0" y="0"/>
          <a:chExt cx="0" cy="0"/>
        </a:xfrm>
      </p:grpSpPr>
      <p:grpSp>
        <p:nvGrpSpPr>
          <p:cNvPr id="12" name="Group 11"/>
          <p:cNvGrpSpPr/>
          <p:nvPr/>
        </p:nvGrpSpPr>
        <p:grpSpPr>
          <a:xfrm>
            <a:off x="0" y="-2373"/>
            <a:ext cx="12192000" cy="6867027"/>
            <a:chOff x="0" y="-2373"/>
            <a:chExt cx="12192000" cy="6867027"/>
          </a:xfrm>
        </p:grpSpPr>
        <p:sp>
          <p:nvSpPr>
            <p:cNvPr id="10" name="Rectangle 9"/>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1"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1063416"/>
            <a:ext cx="8825659" cy="1379755"/>
          </a:xfrm>
        </p:spPr>
        <p:txBody>
          <a:bodyPr/>
          <a:lstStyle>
            <a:lvl1pPr>
              <a:defRPr sz="4000"/>
            </a:lvl1pPr>
          </a:lstStyle>
          <a:p>
            <a:r>
              <a:rPr lang="zh-CN" altLang="en-US"/>
              <a:t>单击此处编辑母版标题样式</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846CE7D5-CF57-46EF-B807-FDD0502418D4}" type="datetimeFigureOut">
              <a:rPr lang="en-GB" smtClean="0"/>
              <a:t>26/01/2021</a:t>
            </a:fld>
            <a:endParaRPr lang="en-GB"/>
          </a:p>
        </p:txBody>
      </p:sp>
      <p:sp>
        <p:nvSpPr>
          <p:cNvPr id="5" name="Footer Placeholder 4"/>
          <p:cNvSpPr>
            <a:spLocks noGrp="1"/>
          </p:cNvSpPr>
          <p:nvPr>
            <p:ph type="ftr" sz="quarter" idx="11"/>
          </p:nvPr>
        </p:nvSpPr>
        <p:spPr/>
        <p:txBody>
          <a:bodyPr/>
          <a:lstStyle/>
          <a:p>
            <a:endParaRPr lang="en-GB"/>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74623333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p:cSld name="带描述的引言">
    <p:spTree>
      <p:nvGrpSpPr>
        <p:cNvPr id="1" name=""/>
        <p:cNvGrpSpPr/>
        <p:nvPr/>
      </p:nvGrpSpPr>
      <p:grpSpPr>
        <a:xfrm>
          <a:off x="0" y="0"/>
          <a:ext cx="0" cy="0"/>
          <a:chOff x="0" y="0"/>
          <a:chExt cx="0" cy="0"/>
        </a:xfrm>
      </p:grpSpPr>
      <p:grpSp>
        <p:nvGrpSpPr>
          <p:cNvPr id="7" name="Group 6"/>
          <p:cNvGrpSpPr/>
          <p:nvPr/>
        </p:nvGrpSpPr>
        <p:grpSpPr>
          <a:xfrm>
            <a:off x="0" y="-2373"/>
            <a:ext cx="12192000" cy="6867027"/>
            <a:chOff x="0" y="-2373"/>
            <a:chExt cx="12192000" cy="6867027"/>
          </a:xfrm>
        </p:grpSpPr>
        <p:sp>
          <p:nvSpPr>
            <p:cNvPr id="15" name="Rectangle 14"/>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24"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6"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3" name="TextBox 12"/>
          <p:cNvSpPr txBox="1"/>
          <p:nvPr/>
        </p:nvSpPr>
        <p:spPr>
          <a:xfrm>
            <a:off x="9719438" y="2631815"/>
            <a:ext cx="801912" cy="1569660"/>
          </a:xfrm>
          <a:prstGeom prst="rect">
            <a:avLst/>
          </a:prstGeom>
          <a:noFill/>
        </p:spPr>
        <p:txBody>
          <a:bodyPr wrap="square" rtlCol="0">
            <a:spAutoFit/>
          </a:bodyPr>
          <a:lstStyle>
            <a:defPPr>
              <a:defRPr lang="en-US"/>
            </a:defPPr>
            <a:lvl1pPr algn="r">
              <a:defRPr sz="12200" b="0" i="0">
                <a:solidFill>
                  <a:schemeClr val="accent1"/>
                </a:solidFill>
                <a:latin typeface="Arial"/>
                <a:cs typeface="Arial"/>
              </a:defRPr>
            </a:lvl1pPr>
          </a:lstStyle>
          <a:p>
            <a:pPr lvl="0"/>
            <a:r>
              <a:rPr lang="en-US" sz="9600" dirty="0"/>
              <a:t>”</a:t>
            </a:r>
          </a:p>
        </p:txBody>
      </p:sp>
      <p:sp>
        <p:nvSpPr>
          <p:cNvPr id="9" name="TextBox 8"/>
          <p:cNvSpPr txBox="1"/>
          <p:nvPr/>
        </p:nvSpPr>
        <p:spPr>
          <a:xfrm>
            <a:off x="898295" y="591093"/>
            <a:ext cx="801912" cy="1569660"/>
          </a:xfrm>
          <a:prstGeom prst="rect">
            <a:avLst/>
          </a:prstGeom>
          <a:noFill/>
        </p:spPr>
        <p:txBody>
          <a:bodyPr wrap="square" rtlCol="0">
            <a:spAutoFit/>
          </a:bodyPr>
          <a:lstStyle>
            <a:defPPr>
              <a:defRPr lang="en-US"/>
            </a:defPPr>
            <a:lvl1pPr algn="r">
              <a:defRPr sz="12200" b="0" i="0">
                <a:solidFill>
                  <a:schemeClr val="accent1"/>
                </a:solidFill>
                <a:latin typeface="Arial"/>
                <a:cs typeface="Arial"/>
              </a:defRPr>
            </a:lvl1pPr>
          </a:lstStyle>
          <a:p>
            <a:pPr lvl="0"/>
            <a:r>
              <a:rPr lang="en-US" sz="9600" dirty="0"/>
              <a:t>“</a:t>
            </a:r>
          </a:p>
        </p:txBody>
      </p:sp>
      <p:sp>
        <p:nvSpPr>
          <p:cNvPr id="2" name="Title 1"/>
          <p:cNvSpPr>
            <a:spLocks noGrp="1"/>
          </p:cNvSpPr>
          <p:nvPr>
            <p:ph type="title"/>
          </p:nvPr>
        </p:nvSpPr>
        <p:spPr>
          <a:xfrm>
            <a:off x="1581878" y="980517"/>
            <a:ext cx="8453906" cy="2698249"/>
          </a:xfrm>
        </p:spPr>
        <p:txBody>
          <a:bodyPr/>
          <a:lstStyle>
            <a:lvl1pPr>
              <a:defRPr sz="4000"/>
            </a:lvl1pPr>
          </a:lstStyle>
          <a:p>
            <a:r>
              <a:rPr lang="zh-CN" altLang="en-US"/>
              <a:t>单击此处编辑母版标题样式</a:t>
            </a:r>
            <a:endParaRPr lang="en-US" dirty="0"/>
          </a:p>
        </p:txBody>
      </p:sp>
      <p:sp>
        <p:nvSpPr>
          <p:cNvPr id="14" name="Text Placeholder 3"/>
          <p:cNvSpPr>
            <a:spLocks noGrp="1"/>
          </p:cNvSpPr>
          <p:nvPr>
            <p:ph type="body" sz="half" idx="13"/>
          </p:nvPr>
        </p:nvSpPr>
        <p:spPr bwMode="gray">
          <a:xfrm>
            <a:off x="1945945" y="3678766"/>
            <a:ext cx="7725772" cy="342174"/>
          </a:xfrm>
        </p:spPr>
        <p:txBody>
          <a:bodyPr anchor="t">
            <a:normAutofit/>
          </a:bodyPr>
          <a:lstStyle>
            <a:lvl1pPr marL="0" indent="0">
              <a:buNone/>
              <a:defRPr lang="en-US" sz="1400" b="0" i="0" kern="1200" cap="small" dirty="0">
                <a:solidFill>
                  <a:schemeClr val="accent1"/>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846CE7D5-CF57-46EF-B807-FDD0502418D4}" type="datetimeFigureOut">
              <a:rPr lang="en-GB" smtClean="0"/>
              <a:t>26/01/2021</a:t>
            </a:fld>
            <a:endParaRPr lang="en-GB"/>
          </a:p>
        </p:txBody>
      </p:sp>
      <p:sp>
        <p:nvSpPr>
          <p:cNvPr id="5" name="Footer Placeholder 4"/>
          <p:cNvSpPr>
            <a:spLocks noGrp="1"/>
          </p:cNvSpPr>
          <p:nvPr>
            <p:ph type="ftr" sz="quarter" idx="11"/>
          </p:nvPr>
        </p:nvSpPr>
        <p:spPr/>
        <p:txBody>
          <a:bodyPr/>
          <a:lstStyle/>
          <a:p>
            <a:endParaRPr lang="en-GB"/>
          </a:p>
        </p:txBody>
      </p:sp>
      <p:sp>
        <p:nvSpPr>
          <p:cNvPr id="32" name="Rectangle 31"/>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484875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846CE7D5-CF57-46EF-B807-FDD0502418D4}" type="datetimeFigureOut">
              <a:rPr lang="en-GB" smtClean="0"/>
              <a:t>26/01/2021</a:t>
            </a:fld>
            <a:endParaRPr lang="en-GB"/>
          </a:p>
        </p:txBody>
      </p:sp>
      <p:sp>
        <p:nvSpPr>
          <p:cNvPr id="5" name="Footer Placeholder 4"/>
          <p:cNvSpPr>
            <a:spLocks noGrp="1"/>
          </p:cNvSpPr>
          <p:nvPr>
            <p:ph type="ftr" sz="quarter" idx="11"/>
          </p:nvPr>
        </p:nvSpPr>
        <p:spPr/>
        <p:txBody>
          <a:bodyPr/>
          <a:lstStyle/>
          <a:p>
            <a:endParaRPr lang="en-GB"/>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42752267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p:cSld name="名片">
    <p:spTree>
      <p:nvGrpSpPr>
        <p:cNvPr id="1" name=""/>
        <p:cNvGrpSpPr/>
        <p:nvPr/>
      </p:nvGrpSpPr>
      <p:grpSpPr>
        <a:xfrm>
          <a:off x="0" y="0"/>
          <a:ext cx="0" cy="0"/>
          <a:chOff x="0" y="0"/>
          <a:chExt cx="0" cy="0"/>
        </a:xfrm>
      </p:grpSpPr>
      <p:grpSp>
        <p:nvGrpSpPr>
          <p:cNvPr id="18" name="Group 17"/>
          <p:cNvGrpSpPr/>
          <p:nvPr/>
        </p:nvGrpSpPr>
        <p:grpSpPr>
          <a:xfrm>
            <a:off x="0" y="-2373"/>
            <a:ext cx="12192000" cy="6867027"/>
            <a:chOff x="0" y="-2373"/>
            <a:chExt cx="12192000" cy="6867027"/>
          </a:xfrm>
        </p:grpSpPr>
        <p:sp>
          <p:nvSpPr>
            <p:cNvPr id="10" name="Rectangle 9"/>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1"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1154954" y="5033068"/>
            <a:ext cx="8825659"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846CE7D5-CF57-46EF-B807-FDD0502418D4}" type="datetimeFigureOut">
              <a:rPr lang="en-GB" smtClean="0"/>
              <a:t>26/01/2021</a:t>
            </a:fld>
            <a:endParaRPr lang="en-GB"/>
          </a:p>
        </p:txBody>
      </p:sp>
      <p:sp>
        <p:nvSpPr>
          <p:cNvPr id="5" name="Footer Placeholder 4"/>
          <p:cNvSpPr>
            <a:spLocks noGrp="1"/>
          </p:cNvSpPr>
          <p:nvPr>
            <p:ph type="ftr" sz="quarter" idx="11"/>
          </p:nvPr>
        </p:nvSpPr>
        <p:spPr/>
        <p:txBody>
          <a:bodyPr/>
          <a:lstStyle/>
          <a:p>
            <a:endParaRPr lang="en-GB"/>
          </a:p>
        </p:txBody>
      </p:sp>
      <p:sp>
        <p:nvSpPr>
          <p:cNvPr id="12" name="Rectangle 11"/>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102547973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3 栏">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vl1pPr>
          </a:lstStyle>
          <a:p>
            <a:r>
              <a:rPr lang="zh-CN" altLang="en-US"/>
              <a:t>单击此处编辑母版标题样式</a:t>
            </a:r>
            <a:endParaRPr lang="en-US" dirty="0"/>
          </a:p>
        </p:txBody>
      </p:sp>
      <p:sp>
        <p:nvSpPr>
          <p:cNvPr id="3" name="Text Placeholder 2"/>
          <p:cNvSpPr>
            <a:spLocks noGrp="1"/>
          </p:cNvSpPr>
          <p:nvPr>
            <p:ph type="body" idx="1"/>
          </p:nvPr>
        </p:nvSpPr>
        <p:spPr>
          <a:xfrm>
            <a:off x="1154954" y="2617299"/>
            <a:ext cx="312916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16" name="Text Placeholder 3"/>
          <p:cNvSpPr>
            <a:spLocks noGrp="1"/>
          </p:cNvSpPr>
          <p:nvPr>
            <p:ph type="body" sz="half" idx="15"/>
          </p:nvPr>
        </p:nvSpPr>
        <p:spPr>
          <a:xfrm>
            <a:off x="1154954" y="3193561"/>
            <a:ext cx="3129168" cy="283349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Text Placeholder 4"/>
          <p:cNvSpPr>
            <a:spLocks noGrp="1"/>
          </p:cNvSpPr>
          <p:nvPr>
            <p:ph type="body" sz="quarter" idx="3"/>
          </p:nvPr>
        </p:nvSpPr>
        <p:spPr>
          <a:xfrm>
            <a:off x="4512721" y="2603502"/>
            <a:ext cx="314538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19" name="Text Placeholder 3"/>
          <p:cNvSpPr>
            <a:spLocks noGrp="1"/>
          </p:cNvSpPr>
          <p:nvPr>
            <p:ph type="body" sz="half" idx="16"/>
          </p:nvPr>
        </p:nvSpPr>
        <p:spPr>
          <a:xfrm>
            <a:off x="4512721" y="3193561"/>
            <a:ext cx="3145380" cy="283349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14" name="Text Placeholder 4"/>
          <p:cNvSpPr>
            <a:spLocks noGrp="1"/>
          </p:cNvSpPr>
          <p:nvPr>
            <p:ph type="body" sz="quarter" idx="13"/>
          </p:nvPr>
        </p:nvSpPr>
        <p:spPr>
          <a:xfrm>
            <a:off x="7886700" y="2617299"/>
            <a:ext cx="3161029" cy="576261"/>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20" name="Text Placeholder 3"/>
          <p:cNvSpPr>
            <a:spLocks noGrp="1"/>
          </p:cNvSpPr>
          <p:nvPr>
            <p:ph type="body" sz="half" idx="17"/>
          </p:nvPr>
        </p:nvSpPr>
        <p:spPr>
          <a:xfrm>
            <a:off x="7886700" y="3193561"/>
            <a:ext cx="3164719" cy="28334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cxnSp>
        <p:nvCxnSpPr>
          <p:cNvPr id="22" name="Straight Connector 21"/>
          <p:cNvCxnSpPr/>
          <p:nvPr/>
        </p:nvCxnSpPr>
        <p:spPr>
          <a:xfrm>
            <a:off x="4403971" y="2569633"/>
            <a:ext cx="0" cy="3492499"/>
          </a:xfrm>
          <a:prstGeom prst="line">
            <a:avLst/>
          </a:prstGeom>
          <a:ln w="12700" cmpd="sng">
            <a:solidFill>
              <a:schemeClr val="accent1">
                <a:alpha val="41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7772401" y="2569633"/>
            <a:ext cx="0" cy="3492499"/>
          </a:xfrm>
          <a:prstGeom prst="line">
            <a:avLst/>
          </a:prstGeom>
          <a:ln w="12700" cmpd="sng">
            <a:solidFill>
              <a:schemeClr val="accent1">
                <a:alpha val="41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846CE7D5-CF57-46EF-B807-FDD0502418D4}" type="datetimeFigureOut">
              <a:rPr lang="en-GB" smtClean="0"/>
              <a:t>26/01/2021</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97007928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3 图片栏">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vl1pPr>
          </a:lstStyle>
          <a:p>
            <a:r>
              <a:rPr lang="zh-CN" altLang="en-US"/>
              <a:t>单击此处编辑母版标题样式</a:t>
            </a:r>
            <a:endParaRPr lang="en-US" dirty="0"/>
          </a:p>
        </p:txBody>
      </p:sp>
      <p:sp>
        <p:nvSpPr>
          <p:cNvPr id="3" name="Text Placeholder 2"/>
          <p:cNvSpPr>
            <a:spLocks noGrp="1"/>
          </p:cNvSpPr>
          <p:nvPr>
            <p:ph type="body" idx="1"/>
          </p:nvPr>
        </p:nvSpPr>
        <p:spPr>
          <a:xfrm>
            <a:off x="1154952" y="4532845"/>
            <a:ext cx="305043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29" name="Picture Placeholder 2"/>
          <p:cNvSpPr>
            <a:spLocks noGrp="1" noChangeAspect="1"/>
          </p:cNvSpPr>
          <p:nvPr>
            <p:ph type="pic" idx="15"/>
          </p:nvPr>
        </p:nvSpPr>
        <p:spPr>
          <a:xfrm>
            <a:off x="1334552"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22" name="Text Placeholder 3"/>
          <p:cNvSpPr>
            <a:spLocks noGrp="1"/>
          </p:cNvSpPr>
          <p:nvPr>
            <p:ph type="body" sz="half" idx="18"/>
          </p:nvPr>
        </p:nvSpPr>
        <p:spPr>
          <a:xfrm>
            <a:off x="1154953" y="5109107"/>
            <a:ext cx="3050437" cy="91794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Text Placeholder 4"/>
          <p:cNvSpPr>
            <a:spLocks noGrp="1"/>
          </p:cNvSpPr>
          <p:nvPr>
            <p:ph type="body" sz="quarter" idx="3"/>
          </p:nvPr>
        </p:nvSpPr>
        <p:spPr>
          <a:xfrm>
            <a:off x="4572537" y="4532846"/>
            <a:ext cx="3046766" cy="651156"/>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30" name="Picture Placeholder 2"/>
          <p:cNvSpPr>
            <a:spLocks noGrp="1" noChangeAspect="1"/>
          </p:cNvSpPr>
          <p:nvPr>
            <p:ph type="pic" idx="21"/>
          </p:nvPr>
        </p:nvSpPr>
        <p:spPr>
          <a:xfrm>
            <a:off x="4748463" y="2603500"/>
            <a:ext cx="2691241"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23" name="Text Placeholder 3"/>
          <p:cNvSpPr>
            <a:spLocks noGrp="1"/>
          </p:cNvSpPr>
          <p:nvPr>
            <p:ph type="body" sz="half" idx="19"/>
          </p:nvPr>
        </p:nvSpPr>
        <p:spPr>
          <a:xfrm>
            <a:off x="4568865" y="5184002"/>
            <a:ext cx="3050438" cy="84305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14" name="Text Placeholder 4"/>
          <p:cNvSpPr>
            <a:spLocks noGrp="1"/>
          </p:cNvSpPr>
          <p:nvPr>
            <p:ph type="body" sz="quarter" idx="13"/>
          </p:nvPr>
        </p:nvSpPr>
        <p:spPr>
          <a:xfrm>
            <a:off x="7983434" y="4532847"/>
            <a:ext cx="3050438" cy="651154"/>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31"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24" name="Text Placeholder 3"/>
          <p:cNvSpPr>
            <a:spLocks noGrp="1"/>
          </p:cNvSpPr>
          <p:nvPr>
            <p:ph type="body" sz="half" idx="20"/>
          </p:nvPr>
        </p:nvSpPr>
        <p:spPr>
          <a:xfrm>
            <a:off x="7983434" y="5184001"/>
            <a:ext cx="3050437" cy="843054"/>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cxnSp>
        <p:nvCxnSpPr>
          <p:cNvPr id="17" name="Straight Connector 16"/>
          <p:cNvCxnSpPr/>
          <p:nvPr/>
        </p:nvCxnSpPr>
        <p:spPr>
          <a:xfrm>
            <a:off x="4388153" y="2603500"/>
            <a:ext cx="0" cy="3517594"/>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801905" y="2603500"/>
            <a:ext cx="0" cy="34925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846CE7D5-CF57-46EF-B807-FDD0502418D4}" type="datetimeFigureOut">
              <a:rPr lang="en-GB" smtClean="0"/>
              <a:t>26/01/2021</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184280676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a:xfrm>
            <a:off x="1154953" y="973668"/>
            <a:ext cx="8825660" cy="706964"/>
          </a:xfrm>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nchor="t" anchorCtr="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GB" smtClean="0"/>
              <a:t>26/01/2021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83807364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vertTitleAndTx" preserve="1">
  <p:cSld name="竖排标题与文本">
    <p:spTree>
      <p:nvGrpSpPr>
        <p:cNvPr id="1" name=""/>
        <p:cNvGrpSpPr/>
        <p:nvPr/>
      </p:nvGrpSpPr>
      <p:grpSpPr>
        <a:xfrm>
          <a:off x="0" y="0"/>
          <a:ext cx="0" cy="0"/>
          <a:chOff x="0" y="0"/>
          <a:chExt cx="0" cy="0"/>
        </a:xfrm>
      </p:grpSpPr>
      <p:grpSp>
        <p:nvGrpSpPr>
          <p:cNvPr id="19" name="Group 18"/>
          <p:cNvGrpSpPr/>
          <p:nvPr/>
        </p:nvGrpSpPr>
        <p:grpSpPr>
          <a:xfrm>
            <a:off x="0" y="-2373"/>
            <a:ext cx="12192000" cy="6867027"/>
            <a:chOff x="0" y="-2373"/>
            <a:chExt cx="12192000" cy="6867027"/>
          </a:xfrm>
        </p:grpSpPr>
        <p:sp>
          <p:nvSpPr>
            <p:cNvPr id="11" name="Rectangle 10"/>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Rectangle 7"/>
            <p:cNvSpPr/>
            <p:nvPr/>
          </p:nvSpPr>
          <p:spPr>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76756" y="1278468"/>
            <a:ext cx="1413933" cy="4748589"/>
          </a:xfrm>
        </p:spPr>
        <p:txBody>
          <a:bodyPr vert="eaVert" anchor="b" anchorCtr="0"/>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1154954" y="1278468"/>
            <a:ext cx="6247546" cy="474859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GB" smtClean="0"/>
              <a:t>26/01/2021</a:t>
            </a:fld>
            <a:endParaRPr lang="en-GB"/>
          </a:p>
        </p:txBody>
      </p:sp>
      <p:sp>
        <p:nvSpPr>
          <p:cNvPr id="5" name="Footer Placeholder 4"/>
          <p:cNvSpPr>
            <a:spLocks noGrp="1"/>
          </p:cNvSpPr>
          <p:nvPr>
            <p:ph type="ftr" sz="quarter" idx="11"/>
          </p:nvPr>
        </p:nvSpPr>
        <p:spPr/>
        <p:txBody>
          <a:bodyPr/>
          <a:lstStyle/>
          <a:p>
            <a:endParaRPr lang="en-GB"/>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162874608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zh-CN" altLang="en-US"/>
              <a:t>单击此处编辑母版标题样式</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846CE7D5-CF57-46EF-B807-FDD0502418D4}" type="datetimeFigureOut">
              <a:rPr lang="en-GB" smtClean="0"/>
              <a:t>26/01/2021</a:t>
            </a:fld>
            <a:endParaRPr lang="en-GB"/>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GB"/>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419129107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GB" smtClean="0"/>
              <a:t>26/01/2021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67311917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846CE7D5-CF57-46EF-B807-FDD0502418D4}" type="datetimeFigureOut">
              <a:rPr lang="en-GB" smtClean="0"/>
              <a:t>26/01/2021</a:t>
            </a:fld>
            <a:endParaRPr lang="en-GB"/>
          </a:p>
        </p:txBody>
      </p:sp>
      <p:sp>
        <p:nvSpPr>
          <p:cNvPr id="5" name="Footer Placeholder 4"/>
          <p:cNvSpPr>
            <a:spLocks noGrp="1"/>
          </p:cNvSpPr>
          <p:nvPr>
            <p:ph type="ftr" sz="quarter" idx="11"/>
          </p:nvPr>
        </p:nvSpPr>
        <p:spPr/>
        <p:txBody>
          <a:bodyPr/>
          <a:lstStyle/>
          <a:p>
            <a:endParaRPr lang="en-GB"/>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62880187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846CE7D5-CF57-46EF-B807-FDD0502418D4}" type="datetimeFigureOut">
              <a:rPr lang="en-GB" smtClean="0"/>
              <a:t>26/01/2021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64021568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CN" altLang="en-US"/>
              <a:t>单击此处编辑母版标题样式</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846CE7D5-CF57-46EF-B807-FDD0502418D4}" type="datetimeFigureOut">
              <a:rPr lang="en-GB" smtClean="0"/>
              <a:t>26/01/2021</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16721083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846CE7D5-CF57-46EF-B807-FDD0502418D4}" type="datetimeFigureOut">
              <a:rPr lang="en-GB" smtClean="0"/>
              <a:t>26/01/2021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67959148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846CE7D5-CF57-46EF-B807-FDD0502418D4}" type="datetimeFigureOut">
              <a:rPr lang="en-GB" smtClean="0"/>
              <a:t>26/01/2021</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8424890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GB" smtClean="0"/>
              <a:t>26/01/2021</a:t>
            </a:fld>
            <a:endParaRPr lang="en-GB"/>
          </a:p>
        </p:txBody>
      </p:sp>
      <p:sp>
        <p:nvSpPr>
          <p:cNvPr id="3" name="Footer Placeholder 2"/>
          <p:cNvSpPr>
            <a:spLocks noGrp="1"/>
          </p:cNvSpPr>
          <p:nvPr>
            <p:ph type="ftr" sz="quarter" idx="11"/>
          </p:nvPr>
        </p:nvSpPr>
        <p:spPr/>
        <p:txBody>
          <a:bodyPr/>
          <a:lstStyle/>
          <a:p>
            <a:endParaRPr lang="en-GB"/>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2679525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zh-CN" altLang="en-US"/>
              <a:t>单击此处编辑母版标题样式</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846CE7D5-CF57-46EF-B807-FDD0502418D4}" type="datetimeFigureOut">
              <a:rPr lang="en-GB" smtClean="0"/>
              <a:t>26/01/2021</a:t>
            </a:fld>
            <a:endParaRPr lang="en-GB"/>
          </a:p>
        </p:txBody>
      </p:sp>
      <p:sp>
        <p:nvSpPr>
          <p:cNvPr id="6" name="Footer Placeholder 5"/>
          <p:cNvSpPr>
            <a:spLocks noGrp="1"/>
          </p:cNvSpPr>
          <p:nvPr>
            <p:ph type="ftr" sz="quarter" idx="11"/>
          </p:nvPr>
        </p:nvSpPr>
        <p:spPr/>
        <p:txBody>
          <a:bodyPr/>
          <a:lstStyle/>
          <a:p>
            <a:endParaRPr lang="en-GB"/>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21757446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zh-CN" altLang="en-US"/>
              <a:t>单击图标添加图片</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846CE7D5-CF57-46EF-B807-FDD0502418D4}" type="datetimeFigureOut">
              <a:rPr lang="en-GB" smtClean="0"/>
              <a:t>26/01/2021</a:t>
            </a:fld>
            <a:endParaRPr lang="en-GB"/>
          </a:p>
        </p:txBody>
      </p:sp>
      <p:sp>
        <p:nvSpPr>
          <p:cNvPr id="6" name="Footer Placeholder 5"/>
          <p:cNvSpPr>
            <a:spLocks noGrp="1"/>
          </p:cNvSpPr>
          <p:nvPr>
            <p:ph type="ftr" sz="quarter" idx="11"/>
          </p:nvPr>
        </p:nvSpPr>
        <p:spPr/>
        <p:txBody>
          <a:bodyPr/>
          <a:lstStyle/>
          <a:p>
            <a:endParaRPr lang="en-GB"/>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88258145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带描述的全景图片">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846CE7D5-CF57-46EF-B807-FDD0502418D4}" type="datetimeFigureOut">
              <a:rPr lang="en-GB" smtClean="0"/>
              <a:t>26/01/2021</a:t>
            </a:fld>
            <a:endParaRPr lang="en-GB"/>
          </a:p>
        </p:txBody>
      </p:sp>
      <p:sp>
        <p:nvSpPr>
          <p:cNvPr id="6" name="Footer Placeholder 5"/>
          <p:cNvSpPr>
            <a:spLocks noGrp="1"/>
          </p:cNvSpPr>
          <p:nvPr>
            <p:ph type="ftr" sz="quarter" idx="11"/>
          </p:nvPr>
        </p:nvSpPr>
        <p:spPr/>
        <p:txBody>
          <a:bodyPr/>
          <a:lstStyle/>
          <a:p>
            <a:endParaRPr lang="en-GB"/>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233702552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p:cSld name="标题和描述">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zh-CN" altLang="en-US"/>
              <a:t>单击此处编辑母版标题样式</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846CE7D5-CF57-46EF-B807-FDD0502418D4}" type="datetimeFigureOut">
              <a:rPr lang="en-GB" smtClean="0"/>
              <a:t>26/01/2021</a:t>
            </a:fld>
            <a:endParaRPr lang="en-GB"/>
          </a:p>
        </p:txBody>
      </p:sp>
      <p:sp>
        <p:nvSpPr>
          <p:cNvPr id="5" name="Footer Placeholder 4"/>
          <p:cNvSpPr>
            <a:spLocks noGrp="1"/>
          </p:cNvSpPr>
          <p:nvPr>
            <p:ph type="ftr" sz="quarter" idx="11"/>
          </p:nvPr>
        </p:nvSpPr>
        <p:spPr/>
        <p:txBody>
          <a:bodyPr/>
          <a:lstStyle/>
          <a:p>
            <a:endParaRPr lang="en-GB"/>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97237400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p:cSld name="带描述的引言">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zh-CN" altLang="en-US"/>
              <a:t>单击此处编辑母版标题样式</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846CE7D5-CF57-46EF-B807-FDD0502418D4}" type="datetimeFigureOut">
              <a:rPr lang="en-GB" smtClean="0"/>
              <a:t>26/01/2021</a:t>
            </a:fld>
            <a:endParaRPr lang="en-GB"/>
          </a:p>
        </p:txBody>
      </p:sp>
      <p:sp>
        <p:nvSpPr>
          <p:cNvPr id="5" name="Footer Placeholder 4"/>
          <p:cNvSpPr>
            <a:spLocks noGrp="1"/>
          </p:cNvSpPr>
          <p:nvPr>
            <p:ph type="ftr" sz="quarter" idx="11"/>
          </p:nvPr>
        </p:nvSpPr>
        <p:spPr/>
        <p:txBody>
          <a:bodyPr/>
          <a:lstStyle/>
          <a:p>
            <a:endParaRPr lang="en-GB"/>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105065305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p:cSld name="名片">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846CE7D5-CF57-46EF-B807-FDD0502418D4}" type="datetimeFigureOut">
              <a:rPr lang="en-GB" smtClean="0"/>
              <a:t>26/01/2021</a:t>
            </a:fld>
            <a:endParaRPr lang="en-GB"/>
          </a:p>
        </p:txBody>
      </p:sp>
      <p:sp>
        <p:nvSpPr>
          <p:cNvPr id="5" name="Footer Placeholder 4"/>
          <p:cNvSpPr>
            <a:spLocks noGrp="1"/>
          </p:cNvSpPr>
          <p:nvPr>
            <p:ph type="ftr" sz="quarter" idx="11"/>
          </p:nvPr>
        </p:nvSpPr>
        <p:spPr/>
        <p:txBody>
          <a:bodyPr/>
          <a:lstStyle/>
          <a:p>
            <a:endParaRPr lang="en-GB"/>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114146556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3 栏">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zh-CN" altLang="en-US"/>
              <a:t>单击此处编辑母版标题样式</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846CE7D5-CF57-46EF-B807-FDD0502418D4}" type="datetimeFigureOut">
              <a:rPr lang="en-GB" smtClean="0"/>
              <a:t>26/01/2021</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84767101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3 图片栏">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zh-CN" altLang="en-US"/>
              <a:t>单击此处编辑母版标题样式</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846CE7D5-CF57-46EF-B807-FDD0502418D4}" type="datetimeFigureOut">
              <a:rPr lang="en-GB" smtClean="0"/>
              <a:t>26/01/2021</a:t>
            </a:fld>
            <a:endParaRPr lang="en-GB"/>
          </a:p>
        </p:txBody>
      </p:sp>
      <p:sp>
        <p:nvSpPr>
          <p:cNvPr id="8" name="Footer Placeholder 7"/>
          <p:cNvSpPr>
            <a:spLocks noGrp="1"/>
          </p:cNvSpPr>
          <p:nvPr>
            <p:ph type="ftr" sz="quarter" idx="11"/>
          </p:nvPr>
        </p:nvSpPr>
        <p:spPr>
          <a:xfrm>
            <a:off x="561111" y="6391838"/>
            <a:ext cx="3644282" cy="304801"/>
          </a:xfrm>
        </p:spPr>
        <p:txBody>
          <a:bodyPr/>
          <a:lstStyle/>
          <a:p>
            <a:endParaRPr lang="en-GB"/>
          </a:p>
        </p:txBody>
      </p:sp>
      <p:sp>
        <p:nvSpPr>
          <p:cNvPr id="9" name="Slide Number Placeholder 8"/>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0314442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CN" altLang="en-US"/>
              <a:t>单击此处编辑母版标题样式</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846CE7D5-CF57-46EF-B807-FDD0502418D4}" type="datetimeFigureOut">
              <a:rPr lang="en-GB" smtClean="0"/>
              <a:t>26/01/2021</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53309050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846CE7D5-CF57-46EF-B807-FDD0502418D4}" type="datetimeFigureOut">
              <a:rPr lang="en-GB" smtClean="0"/>
              <a:t>26/01/2021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25615876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type="vertTitleAndTx" preserve="1">
  <p:cSld name="竖排标题与文本">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846CE7D5-CF57-46EF-B807-FDD0502418D4}" type="datetimeFigureOut">
              <a:rPr lang="en-GB" smtClean="0"/>
              <a:t>26/01/2021</a:t>
            </a:fld>
            <a:endParaRPr lang="en-GB"/>
          </a:p>
        </p:txBody>
      </p:sp>
      <p:sp>
        <p:nvSpPr>
          <p:cNvPr id="5" name="Footer Placeholder 4"/>
          <p:cNvSpPr>
            <a:spLocks noGrp="1"/>
          </p:cNvSpPr>
          <p:nvPr>
            <p:ph type="ftr" sz="quarter" idx="11"/>
          </p:nvPr>
        </p:nvSpPr>
        <p:spPr/>
        <p:txBody>
          <a:bodyPr/>
          <a:lstStyle/>
          <a:p>
            <a:endParaRPr lang="en-GB"/>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295560116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4" name="Group 13"/>
          <p:cNvGrpSpPr/>
          <p:nvPr/>
        </p:nvGrpSpPr>
        <p:grpSpPr>
          <a:xfrm>
            <a:off x="-1588" y="0"/>
            <a:ext cx="12193588" cy="6861555"/>
            <a:chOff x="-1588" y="0"/>
            <a:chExt cx="12193588" cy="6861555"/>
          </a:xfrm>
        </p:grpSpPr>
        <p:sp>
          <p:nvSpPr>
            <p:cNvPr id="9" name="Rectangle 8"/>
            <p:cNvSpPr/>
            <p:nvPr/>
          </p:nvSpPr>
          <p:spPr>
            <a:xfrm>
              <a:off x="0" y="0"/>
              <a:ext cx="12192000" cy="6858000"/>
            </a:xfrm>
            <a:prstGeom prst="rect">
              <a:avLst/>
            </a:prstGeom>
            <a:blipFill>
              <a:blip r:embed="rId2">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10"/>
            <p:cNvSpPr/>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Oval 11"/>
            <p:cNvSpPr/>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a:prstGeom prst="rect">
            <a:avLst/>
          </a:prstGeom>
        </p:spPr>
        <p:txBody>
          <a:bodyPr anchor="b"/>
          <a:lstStyle>
            <a:lvl1pPr>
              <a:defRPr sz="5400"/>
            </a:lvl1pPr>
          </a:lstStyle>
          <a:p>
            <a:r>
              <a:rPr lang="zh-CN" altLang="en-US"/>
              <a:t>单击此处编辑母版标题样式</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tx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en-US" dirty="0"/>
          </a:p>
        </p:txBody>
      </p:sp>
      <p:sp>
        <p:nvSpPr>
          <p:cNvPr id="4" name="Date Placeholder 3"/>
          <p:cNvSpPr>
            <a:spLocks noGrp="1"/>
          </p:cNvSpPr>
          <p:nvPr>
            <p:ph type="dt" sz="half" idx="10"/>
          </p:nvPr>
        </p:nvSpPr>
        <p:spPr>
          <a:xfrm rot="5400000">
            <a:off x="10158984" y="1792224"/>
            <a:ext cx="990599" cy="304799"/>
          </a:xfrm>
        </p:spPr>
        <p:txBody>
          <a:bodyPr/>
          <a:lstStyle>
            <a:lvl1pPr algn="l">
              <a:defRPr b="0">
                <a:solidFill>
                  <a:schemeClr val="bg1"/>
                </a:solidFill>
              </a:defRPr>
            </a:lvl1pPr>
          </a:lstStyle>
          <a:p>
            <a:fld id="{846CE7D5-CF57-46EF-B807-FDD0502418D4}" type="datetimeFigureOut">
              <a:rPr lang="en-GB" smtClean="0"/>
              <a:t>26/01/2021</a:t>
            </a:fld>
            <a:endParaRPr lang="en-GB"/>
          </a:p>
        </p:txBody>
      </p:sp>
      <p:sp>
        <p:nvSpPr>
          <p:cNvPr id="5" name="Footer Placeholder 4"/>
          <p:cNvSpPr>
            <a:spLocks noGrp="1"/>
          </p:cNvSpPr>
          <p:nvPr>
            <p:ph type="ftr" sz="quarter" idx="11"/>
          </p:nvPr>
        </p:nvSpPr>
        <p:spPr>
          <a:xfrm rot="5400000">
            <a:off x="8951976" y="3227832"/>
            <a:ext cx="3867912" cy="310896"/>
          </a:xfrm>
        </p:spPr>
        <p:txBody>
          <a:bodyPr/>
          <a:lstStyle>
            <a:lvl1pPr>
              <a:defRPr sz="1000" b="0">
                <a:solidFill>
                  <a:schemeClr val="bg1"/>
                </a:solidFill>
              </a:defRPr>
            </a:lvl1pPr>
          </a:lstStyle>
          <a:p>
            <a:endParaRPr lang="en-GB"/>
          </a:p>
        </p:txBody>
      </p:sp>
      <p:sp>
        <p:nvSpPr>
          <p:cNvPr id="8" name="Rectangle 7"/>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a:xfrm>
            <a:off x="10351008" y="292608"/>
            <a:ext cx="838199" cy="767687"/>
          </a:xfrm>
        </p:spPr>
        <p:txBody>
          <a:bodyPr/>
          <a:lstStyle>
            <a:lvl1pPr>
              <a:defRPr sz="2800" b="0" i="0">
                <a:latin typeface="+mj-lt"/>
              </a:defRPr>
            </a:lvl1pPr>
          </a:lstStyle>
          <a:p>
            <a:fld id="{330EA680-D336-4FF7-8B7A-9848BB0A1C32}" type="slidenum">
              <a:rPr lang="en-GB" smtClean="0"/>
              <a:t>‹#›</a:t>
            </a:fld>
            <a:endParaRPr lang="en-GB"/>
          </a:p>
        </p:txBody>
      </p:sp>
    </p:spTree>
    <p:extLst>
      <p:ext uri="{BB962C8B-B14F-4D97-AF65-F5344CB8AC3E}">
        <p14:creationId xmlns:p14="http://schemas.microsoft.com/office/powerpoint/2010/main" val="198672447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9"/>
            <a:ext cx="8825659" cy="706964"/>
          </a:xfrm>
          <a:prstGeom prst="rect">
            <a:avLst/>
          </a:prstGeom>
        </p:spPr>
        <p:txBody>
          <a:bodyPr anchor="ctr"/>
          <a:lstStyle/>
          <a:p>
            <a:r>
              <a:rPr lang="zh-CN" altLang="en-US"/>
              <a:t>单击此处编辑母版标题样式</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GB" smtClean="0"/>
              <a:t>26/01/2021</a:t>
            </a:fld>
            <a:endParaRPr lang="en-GB"/>
          </a:p>
        </p:txBody>
      </p:sp>
      <p:sp>
        <p:nvSpPr>
          <p:cNvPr id="5" name="Footer Placeholder 4"/>
          <p:cNvSpPr>
            <a:spLocks noGrp="1"/>
          </p:cNvSpPr>
          <p:nvPr>
            <p:ph type="ftr" sz="quarter" idx="11"/>
          </p:nvPr>
        </p:nvSpPr>
        <p:spPr/>
        <p:txBody>
          <a:bodyPr/>
          <a:lstStyle>
            <a:lvl1pPr>
              <a:defRPr sz="1000" b="1"/>
            </a:lvl1p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117585622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grpSp>
        <p:nvGrpSpPr>
          <p:cNvPr id="17" name="Group 16"/>
          <p:cNvGrpSpPr/>
          <p:nvPr/>
        </p:nvGrpSpPr>
        <p:grpSpPr>
          <a:xfrm>
            <a:off x="-1588" y="0"/>
            <a:ext cx="12193588" cy="6861555"/>
            <a:chOff x="-1588" y="0"/>
            <a:chExt cx="12193588" cy="6861555"/>
          </a:xfrm>
        </p:grpSpPr>
        <p:sp>
          <p:nvSpPr>
            <p:cNvPr id="12" name="Rectangle 11"/>
            <p:cNvSpPr/>
            <p:nvPr/>
          </p:nvSpPr>
          <p:spPr>
            <a:xfrm>
              <a:off x="0" y="0"/>
              <a:ext cx="12192000" cy="6858000"/>
            </a:xfrm>
            <a:prstGeom prst="rect">
              <a:avLst/>
            </a:prstGeom>
            <a:blipFill>
              <a:blip r:embed="rId2">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9" name="Rectangle 8"/>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8"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7"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6" y="2679192"/>
            <a:ext cx="4343400" cy="2286000"/>
          </a:xfrm>
          <a:prstGeom prst="rect">
            <a:avLst/>
          </a:prstGeom>
        </p:spPr>
        <p:txBody>
          <a:bodyPr anchor="ctr" anchorCtr="0"/>
          <a:lstStyle>
            <a:lvl1pPr algn="l">
              <a:defRPr sz="4000" b="0"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6894576" y="2679192"/>
            <a:ext cx="3758184" cy="2286000"/>
          </a:xfrm>
        </p:spPr>
        <p:txBody>
          <a:bodyPr anchor="ctr" anchorCtr="0"/>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846CE7D5-CF57-46EF-B807-FDD0502418D4}" type="datetimeFigureOut">
              <a:rPr lang="en-GB" smtClean="0"/>
              <a:t>26/01/2021</a:t>
            </a:fld>
            <a:endParaRPr lang="en-GB"/>
          </a:p>
        </p:txBody>
      </p:sp>
      <p:sp>
        <p:nvSpPr>
          <p:cNvPr id="5" name="Footer Placeholder 4"/>
          <p:cNvSpPr>
            <a:spLocks noGrp="1"/>
          </p:cNvSpPr>
          <p:nvPr>
            <p:ph type="ftr" sz="quarter" idx="11"/>
          </p:nvPr>
        </p:nvSpPr>
        <p:spPr/>
        <p:txBody>
          <a:bodyPr/>
          <a:lstStyle>
            <a:lvl1pPr>
              <a:defRPr sz="1000" b="1"/>
            </a:lvl1pPr>
          </a:lstStyle>
          <a:p>
            <a:endParaRPr lang="en-GB"/>
          </a:p>
        </p:txBody>
      </p:sp>
      <p:sp>
        <p:nvSpPr>
          <p:cNvPr id="10" name="Rectangle 9"/>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174640197"/>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a:xfrm>
            <a:off x="1154953" y="969264"/>
            <a:ext cx="8825659" cy="704088"/>
          </a:xfrm>
          <a:prstGeom prst="rect">
            <a:avLst/>
          </a:prstGeom>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1154954" y="2603500"/>
            <a:ext cx="4828032" cy="3416301"/>
          </a:xfrm>
        </p:spPr>
        <p:txBody>
          <a:bodyPr>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6208776" y="2603500"/>
            <a:ext cx="4828032" cy="3416300"/>
          </a:xfrm>
        </p:spPr>
        <p:txBody>
          <a:bodyPr>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846CE7D5-CF57-46EF-B807-FDD0502418D4}" type="datetimeFigureOut">
              <a:rPr lang="en-GB" smtClean="0"/>
              <a:t>26/01/2021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82839422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1154954" y="969264"/>
            <a:ext cx="8825659" cy="704088"/>
          </a:xfrm>
          <a:prstGeom prst="rect">
            <a:avLst/>
          </a:prstGeom>
        </p:spPr>
        <p:txBody>
          <a:bodyPr/>
          <a:lstStyle>
            <a:lvl1pPr>
              <a:defRPr/>
            </a:lvl1pPr>
          </a:lstStyle>
          <a:p>
            <a:r>
              <a:rPr lang="zh-CN" altLang="en-US"/>
              <a:t>单击此处编辑母版标题样式</a:t>
            </a:r>
            <a:endParaRPr lang="en-US" dirty="0"/>
          </a:p>
        </p:txBody>
      </p:sp>
      <p:sp>
        <p:nvSpPr>
          <p:cNvPr id="3" name="Text Placeholder 2"/>
          <p:cNvSpPr>
            <a:spLocks noGrp="1"/>
          </p:cNvSpPr>
          <p:nvPr>
            <p:ph type="body" idx="1"/>
          </p:nvPr>
        </p:nvSpPr>
        <p:spPr>
          <a:xfrm>
            <a:off x="1154954" y="2606040"/>
            <a:ext cx="4828032"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1154954" y="3198448"/>
            <a:ext cx="4828032" cy="2843784"/>
          </a:xfrm>
        </p:spPr>
        <p:txBody>
          <a:bodyPr>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6208776" y="2606040"/>
            <a:ext cx="4828032"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6208711" y="3187921"/>
            <a:ext cx="4825160" cy="2854311"/>
          </a:xfrm>
        </p:spPr>
        <p:txBody>
          <a:bodyPr>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846CE7D5-CF57-46EF-B807-FDD0502418D4}" type="datetimeFigureOut">
              <a:rPr lang="en-GB" smtClean="0"/>
              <a:t>26/01/2021</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258745203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a:xfrm>
            <a:off x="1152144" y="969264"/>
            <a:ext cx="8825659" cy="704088"/>
          </a:xfrm>
          <a:prstGeom prst="rect">
            <a:avLst/>
          </a:prstGeom>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846CE7D5-CF57-46EF-B807-FDD0502418D4}" type="datetimeFigureOut">
              <a:rPr lang="en-GB" smtClean="0"/>
              <a:t>26/01/2021</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2794261932"/>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GB" smtClean="0"/>
              <a:t>26/01/2021</a:t>
            </a:fld>
            <a:endParaRPr lang="en-GB"/>
          </a:p>
        </p:txBody>
      </p:sp>
      <p:sp>
        <p:nvSpPr>
          <p:cNvPr id="3" name="Footer Placeholder 2"/>
          <p:cNvSpPr>
            <a:spLocks noGrp="1"/>
          </p:cNvSpPr>
          <p:nvPr>
            <p:ph type="ftr" sz="quarter" idx="11"/>
          </p:nvPr>
        </p:nvSpPr>
        <p:spPr/>
        <p:txBody>
          <a:bodyPr/>
          <a:lstStyle/>
          <a:p>
            <a:endParaRPr lang="en-GB"/>
          </a:p>
        </p:txBody>
      </p:sp>
      <p:sp>
        <p:nvSpPr>
          <p:cNvPr id="6" name="Rectangle 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410242324"/>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grpSp>
        <p:nvGrpSpPr>
          <p:cNvPr id="18" name="Group 17"/>
          <p:cNvGrpSpPr/>
          <p:nvPr/>
        </p:nvGrpSpPr>
        <p:grpSpPr>
          <a:xfrm>
            <a:off x="-1588" y="0"/>
            <a:ext cx="12193588" cy="6861555"/>
            <a:chOff x="-1588" y="0"/>
            <a:chExt cx="12193588" cy="6861555"/>
          </a:xfrm>
        </p:grpSpPr>
        <p:sp>
          <p:nvSpPr>
            <p:cNvPr id="12" name="Rectangle 11"/>
            <p:cNvSpPr/>
            <p:nvPr/>
          </p:nvSpPr>
          <p:spPr>
            <a:xfrm>
              <a:off x="0" y="0"/>
              <a:ext cx="12192000" cy="6858000"/>
            </a:xfrm>
            <a:prstGeom prst="rect">
              <a:avLst/>
            </a:prstGeom>
            <a:blipFill>
              <a:blip r:embed="rId2">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Rectangle 7"/>
            <p:cNvSpPr/>
            <p:nvPr/>
          </p:nvSpPr>
          <p:spPr>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0"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3" y="1298448"/>
            <a:ext cx="2793159" cy="1597152"/>
          </a:xfrm>
          <a:prstGeom prst="rect">
            <a:avLst/>
          </a:prstGeom>
        </p:spPr>
        <p:txBody>
          <a:bodyPr anchor="b"/>
          <a:lstStyle>
            <a:lvl1pPr algn="l">
              <a:defRPr sz="2400" b="0"/>
            </a:lvl1pPr>
          </a:lstStyle>
          <a:p>
            <a:r>
              <a:rPr lang="zh-CN" altLang="en-US"/>
              <a:t>单击此处编辑母版标题样式</a:t>
            </a:r>
            <a:endParaRPr lang="en-US" dirty="0"/>
          </a:p>
        </p:txBody>
      </p:sp>
      <p:sp>
        <p:nvSpPr>
          <p:cNvPr id="3" name="Content Placeholder 2"/>
          <p:cNvSpPr>
            <a:spLocks noGrp="1"/>
          </p:cNvSpPr>
          <p:nvPr>
            <p:ph idx="1"/>
          </p:nvPr>
        </p:nvSpPr>
        <p:spPr>
          <a:xfrm>
            <a:off x="5779008" y="1447800"/>
            <a:ext cx="5195997" cy="4572000"/>
          </a:xfrm>
        </p:spPr>
        <p:txBody>
          <a:bodyPr anchor="ctr">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bwMode="gray">
          <a:xfrm>
            <a:off x="1154953" y="3129280"/>
            <a:ext cx="2793159" cy="2895599"/>
          </a:xfrm>
        </p:spPr>
        <p:txBody>
          <a:bodyPr/>
          <a:lstStyle>
            <a:lvl1pPr marL="0" indent="0">
              <a:buNone/>
              <a:defRPr sz="1400">
                <a:solidFill>
                  <a:schemeClr val="tx2">
                    <a:lumMod val="40000"/>
                    <a:lumOff val="6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846CE7D5-CF57-46EF-B807-FDD0502418D4}" type="datetimeFigureOut">
              <a:rPr lang="en-GB" smtClean="0"/>
              <a:t>26/01/2021</a:t>
            </a:fld>
            <a:endParaRPr lang="en-GB"/>
          </a:p>
        </p:txBody>
      </p:sp>
      <p:sp>
        <p:nvSpPr>
          <p:cNvPr id="6" name="Footer Placeholder 5"/>
          <p:cNvSpPr>
            <a:spLocks noGrp="1"/>
          </p:cNvSpPr>
          <p:nvPr>
            <p:ph type="ftr" sz="quarter" idx="11"/>
          </p:nvPr>
        </p:nvSpPr>
        <p:spPr/>
        <p:txBody>
          <a:bodyPr/>
          <a:lstStyle/>
          <a:p>
            <a:endParaRPr lang="en-GB"/>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18192147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846CE7D5-CF57-46EF-B807-FDD0502418D4}" type="datetimeFigureOut">
              <a:rPr lang="en-GB" smtClean="0"/>
              <a:t>26/01/2021</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424780532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grpSp>
        <p:nvGrpSpPr>
          <p:cNvPr id="18" name="Group 17"/>
          <p:cNvGrpSpPr/>
          <p:nvPr/>
        </p:nvGrpSpPr>
        <p:grpSpPr>
          <a:xfrm>
            <a:off x="-1588" y="0"/>
            <a:ext cx="12193588" cy="6861555"/>
            <a:chOff x="-1588" y="0"/>
            <a:chExt cx="12193588" cy="6861555"/>
          </a:xfrm>
        </p:grpSpPr>
        <p:sp>
          <p:nvSpPr>
            <p:cNvPr id="12" name="Rectangle 11"/>
            <p:cNvSpPr/>
            <p:nvPr/>
          </p:nvSpPr>
          <p:spPr>
            <a:xfrm>
              <a:off x="0" y="0"/>
              <a:ext cx="12192000" cy="6858000"/>
            </a:xfrm>
            <a:prstGeom prst="rect">
              <a:avLst/>
            </a:prstGeom>
            <a:blipFill>
              <a:blip r:embed="rId2">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Rectangle 7"/>
            <p:cNvSpPr/>
            <p:nvPr/>
          </p:nvSpPr>
          <p:spPr>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0"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3907" y="1693332"/>
            <a:ext cx="3860259" cy="1735668"/>
          </a:xfrm>
          <a:prstGeom prst="rect">
            <a:avLst/>
          </a:prstGeom>
        </p:spPr>
        <p:txBody>
          <a:bodyPr anchor="b">
            <a:normAutofit/>
          </a:bodyPr>
          <a:lstStyle>
            <a:lvl1pPr algn="l">
              <a:defRPr sz="3600" b="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4" name="Text Placeholder 3"/>
          <p:cNvSpPr>
            <a:spLocks noGrp="1"/>
          </p:cNvSpPr>
          <p:nvPr>
            <p:ph type="body" sz="half" idx="2"/>
          </p:nvPr>
        </p:nvSpPr>
        <p:spPr bwMode="gray">
          <a:xfrm>
            <a:off x="1154955" y="3657600"/>
            <a:ext cx="3859212" cy="1371600"/>
          </a:xfrm>
        </p:spPr>
        <p:txBody>
          <a:bodyPr>
            <a:normAutofit/>
          </a:bodyPr>
          <a:lstStyle>
            <a:lvl1pPr marL="0" indent="0">
              <a:buNone/>
              <a:defRPr sz="1400">
                <a:solidFill>
                  <a:schemeClr val="tx2">
                    <a:lumMod val="40000"/>
                    <a:lumOff val="6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846CE7D5-CF57-46EF-B807-FDD0502418D4}" type="datetimeFigureOut">
              <a:rPr lang="en-GB" smtClean="0"/>
              <a:t>26/01/2021</a:t>
            </a:fld>
            <a:endParaRPr lang="en-GB"/>
          </a:p>
        </p:txBody>
      </p:sp>
      <p:sp>
        <p:nvSpPr>
          <p:cNvPr id="6" name="Footer Placeholder 5"/>
          <p:cNvSpPr>
            <a:spLocks noGrp="1"/>
          </p:cNvSpPr>
          <p:nvPr>
            <p:ph type="ftr" sz="quarter" idx="11"/>
          </p:nvPr>
        </p:nvSpPr>
        <p:spPr/>
        <p:txBody>
          <a:bodyPr/>
          <a:lstStyle/>
          <a:p>
            <a:endParaRPr lang="en-GB"/>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976435848"/>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p:cSld name="带描述的全景图片">
    <p:spTree>
      <p:nvGrpSpPr>
        <p:cNvPr id="1" name=""/>
        <p:cNvGrpSpPr/>
        <p:nvPr/>
      </p:nvGrpSpPr>
      <p:grpSpPr>
        <a:xfrm>
          <a:off x="0" y="0"/>
          <a:ext cx="0" cy="0"/>
          <a:chOff x="0" y="0"/>
          <a:chExt cx="0" cy="0"/>
        </a:xfrm>
      </p:grpSpPr>
      <p:grpSp>
        <p:nvGrpSpPr>
          <p:cNvPr id="17" name="Group 16"/>
          <p:cNvGrpSpPr/>
          <p:nvPr/>
        </p:nvGrpSpPr>
        <p:grpSpPr>
          <a:xfrm>
            <a:off x="-1588" y="0"/>
            <a:ext cx="12193588" cy="6861555"/>
            <a:chOff x="-1588" y="0"/>
            <a:chExt cx="12193588" cy="6861555"/>
          </a:xfrm>
        </p:grpSpPr>
        <p:sp>
          <p:nvSpPr>
            <p:cNvPr id="11" name="Rectangle 10"/>
            <p:cNvSpPr/>
            <p:nvPr/>
          </p:nvSpPr>
          <p:spPr>
            <a:xfrm>
              <a:off x="0" y="0"/>
              <a:ext cx="12192000" cy="6858000"/>
            </a:xfrm>
            <a:prstGeom prst="rect">
              <a:avLst/>
            </a:prstGeom>
            <a:blipFill>
              <a:blip r:embed="rId2">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9"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7" y="4969927"/>
            <a:ext cx="8825657" cy="566738"/>
          </a:xfrm>
          <a:prstGeom prst="rect">
            <a:avLst/>
          </a:prstGeom>
        </p:spPr>
        <p:txBody>
          <a:bodyPr anchor="b">
            <a:normAutofit/>
          </a:bodyPr>
          <a:lstStyle>
            <a:lvl1pPr algn="l">
              <a:defRPr sz="2400" b="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1154955" y="685800"/>
            <a:ext cx="8825658"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4" name="Text Placeholder 3"/>
          <p:cNvSpPr>
            <a:spLocks noGrp="1"/>
          </p:cNvSpPr>
          <p:nvPr>
            <p:ph type="body" sz="half" idx="2"/>
          </p:nvPr>
        </p:nvSpPr>
        <p:spPr bwMode="gray">
          <a:xfrm>
            <a:off x="1154957" y="5536665"/>
            <a:ext cx="8825656" cy="493712"/>
          </a:xfrm>
        </p:spPr>
        <p:txBody>
          <a:bodyPr>
            <a:normAutofit/>
          </a:bodyPr>
          <a:lstStyle>
            <a:lvl1pPr marL="0" indent="0">
              <a:buNone/>
              <a:defRPr sz="1200">
                <a:solidFill>
                  <a:schemeClr val="tx2">
                    <a:lumMod val="40000"/>
                    <a:lumOff val="6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846CE7D5-CF57-46EF-B807-FDD0502418D4}" type="datetimeFigureOut">
              <a:rPr lang="en-GB" smtClean="0"/>
              <a:t>26/01/2021</a:t>
            </a:fld>
            <a:endParaRPr lang="en-GB"/>
          </a:p>
        </p:txBody>
      </p:sp>
      <p:sp>
        <p:nvSpPr>
          <p:cNvPr id="6" name="Footer Placeholder 5"/>
          <p:cNvSpPr>
            <a:spLocks noGrp="1"/>
          </p:cNvSpPr>
          <p:nvPr>
            <p:ph type="ftr" sz="quarter" idx="11"/>
          </p:nvPr>
        </p:nvSpPr>
        <p:spPr/>
        <p:txBody>
          <a:bodyPr/>
          <a:lstStyle/>
          <a:p>
            <a:endParaRPr lang="en-GB"/>
          </a:p>
        </p:txBody>
      </p:sp>
      <p:sp>
        <p:nvSpPr>
          <p:cNvPr id="12" name="Rectangle 11"/>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1784715678"/>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p:cSld name="标题和描述">
    <p:spTree>
      <p:nvGrpSpPr>
        <p:cNvPr id="1" name=""/>
        <p:cNvGrpSpPr/>
        <p:nvPr/>
      </p:nvGrpSpPr>
      <p:grpSpPr>
        <a:xfrm>
          <a:off x="0" y="0"/>
          <a:ext cx="0" cy="0"/>
          <a:chOff x="0" y="0"/>
          <a:chExt cx="0" cy="0"/>
        </a:xfrm>
      </p:grpSpPr>
      <p:grpSp>
        <p:nvGrpSpPr>
          <p:cNvPr id="16" name="Group 15"/>
          <p:cNvGrpSpPr/>
          <p:nvPr/>
        </p:nvGrpSpPr>
        <p:grpSpPr>
          <a:xfrm>
            <a:off x="-1588" y="0"/>
            <a:ext cx="12193588" cy="6861555"/>
            <a:chOff x="-1588" y="0"/>
            <a:chExt cx="12193588" cy="6861555"/>
          </a:xfrm>
        </p:grpSpPr>
        <p:sp>
          <p:nvSpPr>
            <p:cNvPr id="10" name="Rectangle 9"/>
            <p:cNvSpPr/>
            <p:nvPr/>
          </p:nvSpPr>
          <p:spPr>
            <a:xfrm>
              <a:off x="0" y="0"/>
              <a:ext cx="12192000" cy="6858000"/>
            </a:xfrm>
            <a:prstGeom prst="rect">
              <a:avLst/>
            </a:prstGeom>
            <a:blipFill>
              <a:blip r:embed="rId2">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9"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1060704"/>
            <a:ext cx="8833104" cy="1371600"/>
          </a:xfrm>
          <a:prstGeom prst="rect">
            <a:avLst/>
          </a:prstGeom>
        </p:spPr>
        <p:txBody>
          <a:bodyPr anchor="ctr" anchorCtr="0"/>
          <a:lstStyle>
            <a:lvl1pPr>
              <a:defRPr sz="4000"/>
            </a:lvl1pPr>
          </a:lstStyle>
          <a:p>
            <a:r>
              <a:rPr lang="zh-CN" altLang="en-US"/>
              <a:t>单击此处编辑母版标题样式</a:t>
            </a:r>
            <a:endParaRPr lang="en-US" dirty="0"/>
          </a:p>
        </p:txBody>
      </p:sp>
      <p:sp>
        <p:nvSpPr>
          <p:cNvPr id="8" name="Text Placeholder 3"/>
          <p:cNvSpPr>
            <a:spLocks noGrp="1"/>
          </p:cNvSpPr>
          <p:nvPr>
            <p:ph type="body" sz="half" idx="2"/>
          </p:nvPr>
        </p:nvSpPr>
        <p:spPr>
          <a:xfrm>
            <a:off x="1152144" y="3547872"/>
            <a:ext cx="8825659" cy="2478024"/>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846CE7D5-CF57-46EF-B807-FDD0502418D4}" type="datetimeFigureOut">
              <a:rPr lang="en-GB" smtClean="0"/>
              <a:t>26/01/2021</a:t>
            </a:fld>
            <a:endParaRPr lang="en-GB"/>
          </a:p>
        </p:txBody>
      </p:sp>
      <p:sp>
        <p:nvSpPr>
          <p:cNvPr id="5" name="Footer Placeholder 4"/>
          <p:cNvSpPr>
            <a:spLocks noGrp="1"/>
          </p:cNvSpPr>
          <p:nvPr>
            <p:ph type="ftr" sz="quarter" idx="11"/>
          </p:nvPr>
        </p:nvSpPr>
        <p:spPr/>
        <p:txBody>
          <a:bodyPr/>
          <a:lstStyle/>
          <a:p>
            <a:endParaRPr lang="en-GB"/>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2927330980"/>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p:cSld name="带描述的引言">
    <p:spTree>
      <p:nvGrpSpPr>
        <p:cNvPr id="1" name=""/>
        <p:cNvGrpSpPr/>
        <p:nvPr/>
      </p:nvGrpSpPr>
      <p:grpSpPr>
        <a:xfrm>
          <a:off x="0" y="0"/>
          <a:ext cx="0" cy="0"/>
          <a:chOff x="0" y="0"/>
          <a:chExt cx="0" cy="0"/>
        </a:xfrm>
      </p:grpSpPr>
      <p:grpSp>
        <p:nvGrpSpPr>
          <p:cNvPr id="7" name="Group 6"/>
          <p:cNvGrpSpPr/>
          <p:nvPr/>
        </p:nvGrpSpPr>
        <p:grpSpPr>
          <a:xfrm>
            <a:off x="-1588" y="0"/>
            <a:ext cx="12193588" cy="6861555"/>
            <a:chOff x="-1588" y="0"/>
            <a:chExt cx="12193588" cy="6861555"/>
          </a:xfrm>
        </p:grpSpPr>
        <p:sp>
          <p:nvSpPr>
            <p:cNvPr id="16" name="Rectangle 15"/>
            <p:cNvSpPr/>
            <p:nvPr/>
          </p:nvSpPr>
          <p:spPr>
            <a:xfrm>
              <a:off x="0" y="0"/>
              <a:ext cx="12192000" cy="6858000"/>
            </a:xfrm>
            <a:prstGeom prst="rect">
              <a:avLst/>
            </a:prstGeom>
            <a:blipFill>
              <a:blip r:embed="rId2">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Oval 17"/>
            <p:cNvSpPr/>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4"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7"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2" name="TextBox 11"/>
          <p:cNvSpPr txBox="1"/>
          <p:nvPr/>
        </p:nvSpPr>
        <p:spPr bwMode="gray">
          <a:xfrm>
            <a:off x="898295" y="596767"/>
            <a:ext cx="801912" cy="156966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cs typeface="Arial"/>
              </a:defRPr>
            </a:lvl1pPr>
          </a:lstStyle>
          <a:p>
            <a:pPr lvl="0"/>
            <a:r>
              <a:rPr lang="en-US" sz="9600" dirty="0">
                <a:solidFill>
                  <a:schemeClr val="tx2">
                    <a:lumMod val="40000"/>
                    <a:lumOff val="60000"/>
                  </a:schemeClr>
                </a:solidFill>
              </a:rPr>
              <a:t>“</a:t>
            </a:r>
          </a:p>
        </p:txBody>
      </p:sp>
      <p:sp>
        <p:nvSpPr>
          <p:cNvPr id="15" name="TextBox 14"/>
          <p:cNvSpPr txBox="1"/>
          <p:nvPr/>
        </p:nvSpPr>
        <p:spPr bwMode="gray">
          <a:xfrm>
            <a:off x="9715063" y="2629300"/>
            <a:ext cx="801912" cy="156966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cs typeface="Arial"/>
              </a:defRPr>
            </a:lvl1pPr>
          </a:lstStyle>
          <a:p>
            <a:pPr lvl="0"/>
            <a:r>
              <a:rPr lang="en-US" sz="9600" dirty="0">
                <a:solidFill>
                  <a:schemeClr val="tx2">
                    <a:lumMod val="40000"/>
                    <a:lumOff val="60000"/>
                  </a:schemeClr>
                </a:solidFill>
              </a:rPr>
              <a:t>”</a:t>
            </a:r>
          </a:p>
        </p:txBody>
      </p:sp>
      <p:sp>
        <p:nvSpPr>
          <p:cNvPr id="2" name="Title 1"/>
          <p:cNvSpPr>
            <a:spLocks noGrp="1"/>
          </p:cNvSpPr>
          <p:nvPr>
            <p:ph type="title"/>
          </p:nvPr>
        </p:nvSpPr>
        <p:spPr>
          <a:xfrm>
            <a:off x="1574801" y="980517"/>
            <a:ext cx="8460983" cy="2698249"/>
          </a:xfrm>
          <a:prstGeom prst="rect">
            <a:avLst/>
          </a:prstGeom>
        </p:spPr>
        <p:txBody>
          <a:bodyPr anchor="ctr" anchorCtr="0"/>
          <a:lstStyle>
            <a:lvl1pPr>
              <a:defRPr sz="4000"/>
            </a:lvl1pPr>
          </a:lstStyle>
          <a:p>
            <a:r>
              <a:rPr lang="zh-CN" altLang="en-US"/>
              <a:t>单击此处编辑母版标题样式</a:t>
            </a:r>
            <a:endParaRPr lang="en-US" dirty="0"/>
          </a:p>
        </p:txBody>
      </p:sp>
      <p:sp>
        <p:nvSpPr>
          <p:cNvPr id="11" name="Text Placeholder 3"/>
          <p:cNvSpPr>
            <a:spLocks noGrp="1"/>
          </p:cNvSpPr>
          <p:nvPr>
            <p:ph type="body" sz="half" idx="14"/>
          </p:nvPr>
        </p:nvSpPr>
        <p:spPr bwMode="gray">
          <a:xfrm>
            <a:off x="1945945" y="3679987"/>
            <a:ext cx="7725772" cy="342174"/>
          </a:xfrm>
        </p:spPr>
        <p:txBody>
          <a:bodyPr vert="horz" lIns="91440" tIns="45720" rIns="91440" bIns="45720" rtlCol="0" anchor="t">
            <a:normAutofit/>
          </a:bodyPr>
          <a:lstStyle>
            <a:lvl1pPr>
              <a:buNone/>
              <a:defRPr lang="en-US" sz="1400" cap="small" dirty="0">
                <a:solidFill>
                  <a:schemeClr val="tx2">
                    <a:lumMod val="40000"/>
                    <a:lumOff val="60000"/>
                  </a:schemeClr>
                </a:solidFill>
                <a:latin typeface="+mn-lt"/>
              </a:defRPr>
            </a:lvl1pPr>
          </a:lstStyle>
          <a:p>
            <a:pPr marL="0" lvl="0" indent="0">
              <a:buNone/>
            </a:pPr>
            <a:r>
              <a:rPr lang="zh-CN" altLang="en-US"/>
              <a:t>单击此处编辑母版文本样式</a:t>
            </a:r>
          </a:p>
        </p:txBody>
      </p:sp>
      <p:sp>
        <p:nvSpPr>
          <p:cNvPr id="10" name="Text Placeholder 3"/>
          <p:cNvSpPr>
            <a:spLocks noGrp="1"/>
          </p:cNvSpPr>
          <p:nvPr>
            <p:ph type="body" sz="half" idx="2"/>
          </p:nvPr>
        </p:nvSpPr>
        <p:spPr>
          <a:xfrm>
            <a:off x="1154954" y="5029198"/>
            <a:ext cx="8825659" cy="997858"/>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846CE7D5-CF57-46EF-B807-FDD0502418D4}" type="datetimeFigureOut">
              <a:rPr lang="en-GB" smtClean="0"/>
              <a:t>26/01/2021</a:t>
            </a:fld>
            <a:endParaRPr lang="en-GB"/>
          </a:p>
        </p:txBody>
      </p:sp>
      <p:sp>
        <p:nvSpPr>
          <p:cNvPr id="5" name="Footer Placeholder 4"/>
          <p:cNvSpPr>
            <a:spLocks noGrp="1"/>
          </p:cNvSpPr>
          <p:nvPr>
            <p:ph type="ftr" sz="quarter" idx="11"/>
          </p:nvPr>
        </p:nvSpPr>
        <p:spPr/>
        <p:txBody>
          <a:bodyPr/>
          <a:lstStyle/>
          <a:p>
            <a:endParaRPr lang="en-GB"/>
          </a:p>
        </p:txBody>
      </p:sp>
      <p:sp>
        <p:nvSpPr>
          <p:cNvPr id="23" name="Rectangle 2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85597671"/>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p:cSld name="名片">
    <p:spTree>
      <p:nvGrpSpPr>
        <p:cNvPr id="1" name=""/>
        <p:cNvGrpSpPr/>
        <p:nvPr/>
      </p:nvGrpSpPr>
      <p:grpSpPr>
        <a:xfrm>
          <a:off x="0" y="0"/>
          <a:ext cx="0" cy="0"/>
          <a:chOff x="0" y="0"/>
          <a:chExt cx="0" cy="0"/>
        </a:xfrm>
      </p:grpSpPr>
      <p:grpSp>
        <p:nvGrpSpPr>
          <p:cNvPr id="16" name="Group 15"/>
          <p:cNvGrpSpPr/>
          <p:nvPr/>
        </p:nvGrpSpPr>
        <p:grpSpPr>
          <a:xfrm>
            <a:off x="-1588" y="0"/>
            <a:ext cx="12193588" cy="6861555"/>
            <a:chOff x="-1588" y="0"/>
            <a:chExt cx="12193588" cy="6861555"/>
          </a:xfrm>
        </p:grpSpPr>
        <p:sp>
          <p:nvSpPr>
            <p:cNvPr id="11" name="Rectangle 10"/>
            <p:cNvSpPr/>
            <p:nvPr/>
          </p:nvSpPr>
          <p:spPr>
            <a:xfrm>
              <a:off x="0" y="0"/>
              <a:ext cx="12192000" cy="6858000"/>
            </a:xfrm>
            <a:prstGeom prst="rect">
              <a:avLst/>
            </a:prstGeom>
            <a:blipFill>
              <a:blip r:embed="rId2">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3525"/>
            <a:ext cx="8865623" cy="1819656"/>
          </a:xfrm>
          <a:prstGeom prst="rect">
            <a:avLst/>
          </a:prstGeom>
        </p:spPr>
        <p:txBody>
          <a:bodyPr anchor="b"/>
          <a:lstStyle>
            <a:lvl1pPr algn="l">
              <a:defRPr sz="4000" b="0"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1154954" y="5029200"/>
            <a:ext cx="8825659"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846CE7D5-CF57-46EF-B807-FDD0502418D4}" type="datetimeFigureOut">
              <a:rPr lang="en-GB" smtClean="0"/>
              <a:t>26/01/2021</a:t>
            </a:fld>
            <a:endParaRPr lang="en-GB"/>
          </a:p>
        </p:txBody>
      </p:sp>
      <p:sp>
        <p:nvSpPr>
          <p:cNvPr id="5" name="Footer Placeholder 4"/>
          <p:cNvSpPr>
            <a:spLocks noGrp="1"/>
          </p:cNvSpPr>
          <p:nvPr>
            <p:ph type="ftr" sz="quarter" idx="11"/>
          </p:nvPr>
        </p:nvSpPr>
        <p:spPr/>
        <p:txBody>
          <a:bodyPr/>
          <a:lstStyle/>
          <a:p>
            <a:endParaRPr lang="en-GB"/>
          </a:p>
        </p:txBody>
      </p:sp>
      <p:sp>
        <p:nvSpPr>
          <p:cNvPr id="10" name="Rectangle 9"/>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1439800883"/>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3 栏">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a:prstGeom prst="rect">
            <a:avLst/>
          </a:prstGeom>
        </p:spPr>
        <p:txBody>
          <a:bodyPr/>
          <a:lstStyle>
            <a:lvl1pPr>
              <a:defRPr sz="3600"/>
            </a:lvl1pPr>
          </a:lstStyle>
          <a:p>
            <a:r>
              <a:rPr lang="zh-CN" altLang="en-US"/>
              <a:t>单击此处编辑母版标题样式</a:t>
            </a:r>
            <a:endParaRPr lang="en-US" dirty="0"/>
          </a:p>
        </p:txBody>
      </p:sp>
      <p:sp>
        <p:nvSpPr>
          <p:cNvPr id="3" name="Text Placeholder 2"/>
          <p:cNvSpPr>
            <a:spLocks noGrp="1"/>
          </p:cNvSpPr>
          <p:nvPr>
            <p:ph type="body" idx="1"/>
          </p:nvPr>
        </p:nvSpPr>
        <p:spPr>
          <a:xfrm>
            <a:off x="1154954" y="2603500"/>
            <a:ext cx="3129168" cy="576261"/>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16" name="Text Placeholder 3"/>
          <p:cNvSpPr>
            <a:spLocks noGrp="1"/>
          </p:cNvSpPr>
          <p:nvPr>
            <p:ph type="body" sz="half" idx="15"/>
          </p:nvPr>
        </p:nvSpPr>
        <p:spPr>
          <a:xfrm>
            <a:off x="1154954" y="3179764"/>
            <a:ext cx="3129168" cy="2847290"/>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Text Placeholder 4"/>
          <p:cNvSpPr>
            <a:spLocks noGrp="1"/>
          </p:cNvSpPr>
          <p:nvPr>
            <p:ph type="body" sz="quarter" idx="3"/>
          </p:nvPr>
        </p:nvSpPr>
        <p:spPr>
          <a:xfrm>
            <a:off x="4512721" y="2603500"/>
            <a:ext cx="3145380" cy="576261"/>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19" name="Text Placeholder 3"/>
          <p:cNvSpPr>
            <a:spLocks noGrp="1"/>
          </p:cNvSpPr>
          <p:nvPr>
            <p:ph type="body" sz="half" idx="16"/>
          </p:nvPr>
        </p:nvSpPr>
        <p:spPr>
          <a:xfrm>
            <a:off x="4512721" y="3179764"/>
            <a:ext cx="3145380" cy="2847290"/>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14" name="Text Placeholder 4"/>
          <p:cNvSpPr>
            <a:spLocks noGrp="1"/>
          </p:cNvSpPr>
          <p:nvPr>
            <p:ph type="body" sz="quarter" idx="13"/>
          </p:nvPr>
        </p:nvSpPr>
        <p:spPr>
          <a:xfrm>
            <a:off x="7886700" y="2595032"/>
            <a:ext cx="3161029" cy="58473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20" name="Text Placeholder 3"/>
          <p:cNvSpPr>
            <a:spLocks noGrp="1"/>
          </p:cNvSpPr>
          <p:nvPr>
            <p:ph type="body" sz="half" idx="17"/>
          </p:nvPr>
        </p:nvSpPr>
        <p:spPr>
          <a:xfrm>
            <a:off x="7886700" y="3179764"/>
            <a:ext cx="3161029" cy="2847290"/>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cxnSp>
        <p:nvCxnSpPr>
          <p:cNvPr id="17" name="Straight Connector 16"/>
          <p:cNvCxnSpPr/>
          <p:nvPr/>
        </p:nvCxnSpPr>
        <p:spPr>
          <a:xfrm>
            <a:off x="4384991" y="2603500"/>
            <a:ext cx="32564" cy="3423554"/>
          </a:xfrm>
          <a:prstGeom prst="line">
            <a:avLst/>
          </a:prstGeom>
          <a:ln w="12700" cmpd="sng">
            <a:solidFill>
              <a:schemeClr val="tx1">
                <a:lumMod val="75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5824" y="2603500"/>
            <a:ext cx="0" cy="3423554"/>
          </a:xfrm>
          <a:prstGeom prst="line">
            <a:avLst/>
          </a:prstGeom>
          <a:ln w="12700" cmpd="sng">
            <a:solidFill>
              <a:schemeClr val="tx1">
                <a:lumMod val="75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846CE7D5-CF57-46EF-B807-FDD0502418D4}" type="datetimeFigureOut">
              <a:rPr lang="en-GB" smtClean="0"/>
              <a:t>26/01/2021</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4006667346"/>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3 图片栏">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a:prstGeom prst="rect">
            <a:avLst/>
          </a:prstGeom>
        </p:spPr>
        <p:txBody>
          <a:bodyPr anchor="ctr" anchorCtr="0"/>
          <a:lstStyle>
            <a:lvl1pPr>
              <a:defRPr sz="3600"/>
            </a:lvl1pPr>
          </a:lstStyle>
          <a:p>
            <a:r>
              <a:rPr lang="zh-CN" altLang="en-US"/>
              <a:t>单击此处编辑母版标题样式</a:t>
            </a:r>
            <a:endParaRPr lang="en-US" dirty="0"/>
          </a:p>
        </p:txBody>
      </p:sp>
      <p:sp>
        <p:nvSpPr>
          <p:cNvPr id="3" name="Text Placeholder 2"/>
          <p:cNvSpPr>
            <a:spLocks noGrp="1"/>
          </p:cNvSpPr>
          <p:nvPr>
            <p:ph type="body" idx="1"/>
          </p:nvPr>
        </p:nvSpPr>
        <p:spPr>
          <a:xfrm>
            <a:off x="1154954" y="4532845"/>
            <a:ext cx="3050438" cy="576260"/>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29" name="Picture Placeholder 2"/>
          <p:cNvSpPr>
            <a:spLocks noGrp="1" noChangeAspect="1"/>
          </p:cNvSpPr>
          <p:nvPr>
            <p:ph type="pic" idx="15"/>
          </p:nvPr>
        </p:nvSpPr>
        <p:spPr>
          <a:xfrm>
            <a:off x="1334552" y="2610916"/>
            <a:ext cx="2691242" cy="1584094"/>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22" name="Text Placeholder 3"/>
          <p:cNvSpPr>
            <a:spLocks noGrp="1"/>
          </p:cNvSpPr>
          <p:nvPr>
            <p:ph type="body" sz="half" idx="18"/>
          </p:nvPr>
        </p:nvSpPr>
        <p:spPr>
          <a:xfrm>
            <a:off x="1154954" y="5109107"/>
            <a:ext cx="3050438" cy="91794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Text Placeholder 4"/>
          <p:cNvSpPr>
            <a:spLocks noGrp="1"/>
          </p:cNvSpPr>
          <p:nvPr>
            <p:ph type="body" sz="quarter" idx="3"/>
          </p:nvPr>
        </p:nvSpPr>
        <p:spPr>
          <a:xfrm>
            <a:off x="4568865" y="4532842"/>
            <a:ext cx="30504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30" name="Picture Placeholder 2"/>
          <p:cNvSpPr>
            <a:spLocks noGrp="1" noChangeAspect="1"/>
          </p:cNvSpPr>
          <p:nvPr>
            <p:ph type="pic" idx="21"/>
          </p:nvPr>
        </p:nvSpPr>
        <p:spPr>
          <a:xfrm>
            <a:off x="474846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23" name="Text Placeholder 3"/>
          <p:cNvSpPr>
            <a:spLocks noGrp="1"/>
          </p:cNvSpPr>
          <p:nvPr>
            <p:ph type="body" sz="half" idx="19"/>
          </p:nvPr>
        </p:nvSpPr>
        <p:spPr>
          <a:xfrm>
            <a:off x="4568865" y="5109108"/>
            <a:ext cx="3050438" cy="91257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14" name="Text Placeholder 4"/>
          <p:cNvSpPr>
            <a:spLocks noGrp="1"/>
          </p:cNvSpPr>
          <p:nvPr>
            <p:ph type="body" sz="quarter" idx="13"/>
          </p:nvPr>
        </p:nvSpPr>
        <p:spPr>
          <a:xfrm>
            <a:off x="7983433" y="4532842"/>
            <a:ext cx="30504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31"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24" name="Text Placeholder 3"/>
          <p:cNvSpPr>
            <a:spLocks noGrp="1"/>
          </p:cNvSpPr>
          <p:nvPr>
            <p:ph type="body" sz="half" idx="20"/>
          </p:nvPr>
        </p:nvSpPr>
        <p:spPr>
          <a:xfrm>
            <a:off x="7983433" y="5109107"/>
            <a:ext cx="3050438" cy="917947"/>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cxnSp>
        <p:nvCxnSpPr>
          <p:cNvPr id="17" name="Straight Connector 16"/>
          <p:cNvCxnSpPr/>
          <p:nvPr/>
        </p:nvCxnSpPr>
        <p:spPr>
          <a:xfrm>
            <a:off x="4384245" y="2603500"/>
            <a:ext cx="1" cy="3461811"/>
          </a:xfrm>
          <a:prstGeom prst="line">
            <a:avLst/>
          </a:prstGeom>
          <a:ln w="12700" cmpd="sng">
            <a:solidFill>
              <a:schemeClr val="tx1">
                <a:lumMod val="75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807352" y="2603500"/>
            <a:ext cx="0" cy="3461811"/>
          </a:xfrm>
          <a:prstGeom prst="line">
            <a:avLst/>
          </a:prstGeom>
          <a:ln w="12700" cmpd="sng">
            <a:solidFill>
              <a:schemeClr val="tx1">
                <a:lumMod val="75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846CE7D5-CF57-46EF-B807-FDD0502418D4}" type="datetimeFigureOut">
              <a:rPr lang="en-GB" smtClean="0"/>
              <a:t>26/01/2021</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2684697921"/>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a:prstGeom prst="rect">
            <a:avLst/>
          </a:prstGeom>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1154954" y="2595033"/>
            <a:ext cx="8825659" cy="3424768"/>
          </a:xfrm>
        </p:spPr>
        <p:txBody>
          <a:bodyPr vert="eaVert" anchor="t" anchorCtr="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GB" smtClean="0"/>
              <a:t>26/01/2021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846509964"/>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type="vertTitleAndTx" preserve="1">
  <p:cSld name="竖排标题与文本">
    <p:spTree>
      <p:nvGrpSpPr>
        <p:cNvPr id="1" name=""/>
        <p:cNvGrpSpPr/>
        <p:nvPr/>
      </p:nvGrpSpPr>
      <p:grpSpPr>
        <a:xfrm>
          <a:off x="0" y="0"/>
          <a:ext cx="0" cy="0"/>
          <a:chOff x="0" y="0"/>
          <a:chExt cx="0" cy="0"/>
        </a:xfrm>
      </p:grpSpPr>
      <p:grpSp>
        <p:nvGrpSpPr>
          <p:cNvPr id="8" name="Group 7"/>
          <p:cNvGrpSpPr/>
          <p:nvPr/>
        </p:nvGrpSpPr>
        <p:grpSpPr>
          <a:xfrm>
            <a:off x="-1588" y="0"/>
            <a:ext cx="12193588" cy="6861555"/>
            <a:chOff x="-1588" y="0"/>
            <a:chExt cx="12193588" cy="6861555"/>
          </a:xfrm>
        </p:grpSpPr>
        <p:sp>
          <p:nvSpPr>
            <p:cNvPr id="15" name="Rectangle 14"/>
            <p:cNvSpPr/>
            <p:nvPr/>
          </p:nvSpPr>
          <p:spPr>
            <a:xfrm>
              <a:off x="0" y="0"/>
              <a:ext cx="12192000" cy="6858000"/>
            </a:xfrm>
            <a:prstGeom prst="rect">
              <a:avLst/>
            </a:prstGeom>
            <a:blipFill>
              <a:blip r:embed="rId2">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3" name="Rectangle 12"/>
            <p:cNvSpPr/>
            <p:nvPr/>
          </p:nvSpPr>
          <p:spPr>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6"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76756" y="1278466"/>
            <a:ext cx="1441567" cy="4748591"/>
          </a:xfrm>
          <a:prstGeom prst="rect">
            <a:avLst/>
          </a:prstGeom>
        </p:spPr>
        <p:txBody>
          <a:bodyPr vert="eaVert" anchor="b" anchorCtr="0"/>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1154954" y="1278465"/>
            <a:ext cx="6256025" cy="4748591"/>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GB" smtClean="0"/>
              <a:t>26/01/2021</a:t>
            </a:fld>
            <a:endParaRPr lang="en-GB"/>
          </a:p>
        </p:txBody>
      </p:sp>
      <p:sp>
        <p:nvSpPr>
          <p:cNvPr id="5" name="Footer Placeholder 4"/>
          <p:cNvSpPr>
            <a:spLocks noGrp="1"/>
          </p:cNvSpPr>
          <p:nvPr>
            <p:ph type="ftr" sz="quarter" idx="11"/>
          </p:nvPr>
        </p:nvSpPr>
        <p:spPr/>
        <p:txBody>
          <a:bodyPr/>
          <a:lstStyle/>
          <a:p>
            <a:endParaRPr lang="en-GB"/>
          </a:p>
        </p:txBody>
      </p:sp>
      <p:sp>
        <p:nvSpPr>
          <p:cNvPr id="20" name="Rectangle 19"/>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2804566820"/>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8" name="Group 17"/>
          <p:cNvGrpSpPr/>
          <p:nvPr/>
        </p:nvGrpSpPr>
        <p:grpSpPr>
          <a:xfrm>
            <a:off x="0" y="0"/>
            <a:ext cx="12192000" cy="6858000"/>
            <a:chOff x="0" y="0"/>
            <a:chExt cx="12192000" cy="6858000"/>
          </a:xfrm>
        </p:grpSpPr>
        <p:sp>
          <p:nvSpPr>
            <p:cNvPr id="8" name="Rectangle 7"/>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Oval 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Oval 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Oval 10"/>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Oval 1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zh-CN" altLang="en-US"/>
              <a:t>单击此处编辑母版标题样式</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en-US" dirty="0"/>
          </a:p>
        </p:txBody>
      </p:sp>
      <p:sp>
        <p:nvSpPr>
          <p:cNvPr id="4" name="Date Placeholder 3"/>
          <p:cNvSpPr>
            <a:spLocks noGrp="1"/>
          </p:cNvSpPr>
          <p:nvPr>
            <p:ph type="dt" sz="half" idx="10"/>
          </p:nvPr>
        </p:nvSpPr>
        <p:spPr bwMode="gray">
          <a:xfrm rot="5400000">
            <a:off x="10176279" y="1792223"/>
            <a:ext cx="990599" cy="304799"/>
          </a:xfrm>
        </p:spPr>
        <p:txBody>
          <a:bodyPr anchor="t"/>
          <a:lstStyle>
            <a:lvl1pPr algn="l">
              <a:defRPr b="0" i="0">
                <a:solidFill>
                  <a:schemeClr val="bg1"/>
                </a:solidFill>
              </a:defRPr>
            </a:lvl1pPr>
          </a:lstStyle>
          <a:p>
            <a:fld id="{846CE7D5-CF57-46EF-B807-FDD0502418D4}" type="datetimeFigureOut">
              <a:rPr lang="en-GB" smtClean="0"/>
              <a:t>26/01/2021</a:t>
            </a:fld>
            <a:endParaRPr lang="en-GB"/>
          </a:p>
        </p:txBody>
      </p:sp>
      <p:sp>
        <p:nvSpPr>
          <p:cNvPr id="5" name="Footer Placeholder 4"/>
          <p:cNvSpPr>
            <a:spLocks noGrp="1"/>
          </p:cNvSpPr>
          <p:nvPr>
            <p:ph type="ftr" sz="quarter" idx="11"/>
          </p:nvPr>
        </p:nvSpPr>
        <p:spPr bwMode="gray">
          <a:xfrm rot="5400000">
            <a:off x="8963575" y="3226820"/>
            <a:ext cx="3859795" cy="304801"/>
          </a:xfrm>
        </p:spPr>
        <p:txBody>
          <a:bodyPr anchor="b"/>
          <a:lstStyle>
            <a:lvl1pPr>
              <a:defRPr b="0" i="0">
                <a:solidFill>
                  <a:schemeClr val="bg1"/>
                </a:solidFill>
              </a:defRPr>
            </a:lvl1pPr>
          </a:lstStyle>
          <a:p>
            <a:endParaRPr lang="en-GB"/>
          </a:p>
        </p:txBody>
      </p:sp>
      <p:sp>
        <p:nvSpPr>
          <p:cNvPr id="17" name="Rectangle 16"/>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a:xfrm>
            <a:off x="10351008" y="292608"/>
            <a:ext cx="838199" cy="767687"/>
          </a:xfrm>
        </p:spPr>
        <p:txBody>
          <a:bodyPr/>
          <a:lstStyle>
            <a:lvl1pPr>
              <a:defRPr sz="2800" b="0" i="0"/>
            </a:lvl1pPr>
          </a:lstStyle>
          <a:p>
            <a:fld id="{330EA680-D336-4FF7-8B7A-9848BB0A1C32}" type="slidenum">
              <a:rPr lang="en-GB" smtClean="0"/>
              <a:t>‹#›</a:t>
            </a:fld>
            <a:endParaRPr lang="en-GB"/>
          </a:p>
        </p:txBody>
      </p:sp>
    </p:spTree>
    <p:extLst>
      <p:ext uri="{BB962C8B-B14F-4D97-AF65-F5344CB8AC3E}">
        <p14:creationId xmlns:p14="http://schemas.microsoft.com/office/powerpoint/2010/main" val="32954439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GB" smtClean="0"/>
              <a:t>26/01/2021</a:t>
            </a:fld>
            <a:endParaRPr lang="en-GB"/>
          </a:p>
        </p:txBody>
      </p:sp>
      <p:sp>
        <p:nvSpPr>
          <p:cNvPr id="3" name="Footer Placeholder 2"/>
          <p:cNvSpPr>
            <a:spLocks noGrp="1"/>
          </p:cNvSpPr>
          <p:nvPr>
            <p:ph type="ftr" sz="quarter" idx="11"/>
          </p:nvPr>
        </p:nvSpPr>
        <p:spPr/>
        <p:txBody>
          <a:bodyPr/>
          <a:lstStyle/>
          <a:p>
            <a:endParaRPr lang="en-GB"/>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785700759"/>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10" name="Title Placeholder 1"/>
          <p:cNvSpPr>
            <a:spLocks noGrp="1"/>
          </p:cNvSpPr>
          <p:nvPr>
            <p:ph type="title"/>
          </p:nvPr>
        </p:nvSpPr>
        <p:spPr>
          <a:xfrm>
            <a:off x="1154954" y="947920"/>
            <a:ext cx="8761413" cy="728480"/>
          </a:xfrm>
          <a:prstGeom prst="rect">
            <a:avLst/>
          </a:prstGeom>
        </p:spPr>
        <p:txBody>
          <a:bodyPr vert="horz" lIns="91440" tIns="45720" rIns="91440" bIns="45720" rtlCol="0" anchor="ctr">
            <a:noAutofit/>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GB" smtClean="0"/>
              <a:t>26/01/2021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1112416743"/>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grpSp>
        <p:nvGrpSpPr>
          <p:cNvPr id="10" name="Group 9"/>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Oval 11"/>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8"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9"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6" y="2677644"/>
            <a:ext cx="4351023" cy="2283823"/>
          </a:xfrm>
        </p:spPr>
        <p:txBody>
          <a:bodyPr anchor="ctr"/>
          <a:lstStyle>
            <a:lvl1pPr algn="l">
              <a:defRPr sz="4000" b="0"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846CE7D5-CF57-46EF-B807-FDD0502418D4}" type="datetimeFigureOut">
              <a:rPr lang="en-GB" smtClean="0"/>
              <a:t>26/01/2021</a:t>
            </a:fld>
            <a:endParaRPr lang="en-GB"/>
          </a:p>
        </p:txBody>
      </p:sp>
      <p:sp>
        <p:nvSpPr>
          <p:cNvPr id="5" name="Footer Placeholder 4"/>
          <p:cNvSpPr>
            <a:spLocks noGrp="1"/>
          </p:cNvSpPr>
          <p:nvPr>
            <p:ph type="ftr" sz="quarter" idx="11"/>
          </p:nvPr>
        </p:nvSpPr>
        <p:spPr/>
        <p:txBody>
          <a:bodyPr/>
          <a:lstStyle/>
          <a:p>
            <a:endParaRPr lang="en-GB"/>
          </a:p>
        </p:txBody>
      </p:sp>
      <p:sp>
        <p:nvSpPr>
          <p:cNvPr id="15" name="Rectangle 14"/>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2380526668"/>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1151368" y="2603500"/>
            <a:ext cx="4828744" cy="3416301"/>
          </a:xfrm>
        </p:spPr>
        <p:txBody>
          <a:bodyPr>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6208711" y="2603500"/>
            <a:ext cx="4825159" cy="3377705"/>
          </a:xfrm>
        </p:spPr>
        <p:txBody>
          <a:bodyPr>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846CE7D5-CF57-46EF-B807-FDD0502418D4}" type="datetimeFigureOut">
              <a:rPr lang="en-GB" smtClean="0"/>
              <a:t>26/01/2021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4147927105"/>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CN" altLang="en-US"/>
              <a:t>单击此处编辑母版标题样式</a:t>
            </a:r>
            <a:endParaRPr lang="en-US" dirty="0"/>
          </a:p>
        </p:txBody>
      </p:sp>
      <p:sp>
        <p:nvSpPr>
          <p:cNvPr id="3" name="Text Placeholder 2"/>
          <p:cNvSpPr>
            <a:spLocks noGrp="1"/>
          </p:cNvSpPr>
          <p:nvPr>
            <p:ph type="body" idx="1"/>
          </p:nvPr>
        </p:nvSpPr>
        <p:spPr>
          <a:xfrm>
            <a:off x="1154954" y="2636063"/>
            <a:ext cx="482515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1154954" y="3212326"/>
            <a:ext cx="4825158" cy="2807476"/>
          </a:xfrm>
        </p:spPr>
        <p:txBody>
          <a:bodyPr>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6208711" y="2603499"/>
            <a:ext cx="4825160" cy="608825"/>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6208712" y="3212327"/>
            <a:ext cx="4825159" cy="2807474"/>
          </a:xfrm>
        </p:spPr>
        <p:txBody>
          <a:bodyPr>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846CE7D5-CF57-46EF-B807-FDD0502418D4}" type="datetimeFigureOut">
              <a:rPr lang="en-GB" smtClean="0"/>
              <a:t>26/01/2021</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1318823360"/>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846CE7D5-CF57-46EF-B807-FDD0502418D4}" type="datetimeFigureOut">
              <a:rPr lang="en-GB" smtClean="0"/>
              <a:t>26/01/2021</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1492582786"/>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GB" smtClean="0"/>
              <a:t>26/01/2021</a:t>
            </a:fld>
            <a:endParaRPr lang="en-GB"/>
          </a:p>
        </p:txBody>
      </p:sp>
      <p:sp>
        <p:nvSpPr>
          <p:cNvPr id="3" name="Footer Placeholder 2"/>
          <p:cNvSpPr>
            <a:spLocks noGrp="1"/>
          </p:cNvSpPr>
          <p:nvPr>
            <p:ph type="ftr" sz="quarter" idx="11"/>
          </p:nvPr>
        </p:nvSpPr>
        <p:spPr/>
        <p:txBody>
          <a:bodyPr/>
          <a:lstStyle/>
          <a:p>
            <a:endParaRPr lang="en-GB"/>
          </a:p>
        </p:txBody>
      </p:sp>
      <p:sp>
        <p:nvSpPr>
          <p:cNvPr id="6" name="Rectangle 5"/>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1946695720"/>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grpSp>
        <p:nvGrpSpPr>
          <p:cNvPr id="11" name="Group 10"/>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0"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Rectangle 7"/>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1295400"/>
            <a:ext cx="2793158" cy="1600200"/>
          </a:xfrm>
        </p:spPr>
        <p:txBody>
          <a:bodyPr anchor="b"/>
          <a:lstStyle>
            <a:lvl1pPr algn="l">
              <a:defRPr sz="2400" b="0"/>
            </a:lvl1pPr>
          </a:lstStyle>
          <a:p>
            <a:r>
              <a:rPr lang="zh-CN" altLang="en-US"/>
              <a:t>单击此处编辑母版标题样式</a:t>
            </a:r>
            <a:endParaRPr lang="en-US" dirty="0"/>
          </a:p>
        </p:txBody>
      </p:sp>
      <p:sp>
        <p:nvSpPr>
          <p:cNvPr id="3" name="Content Placeholder 2"/>
          <p:cNvSpPr>
            <a:spLocks noGrp="1"/>
          </p:cNvSpPr>
          <p:nvPr>
            <p:ph idx="1"/>
          </p:nvPr>
        </p:nvSpPr>
        <p:spPr>
          <a:xfrm>
            <a:off x="5781146" y="1447800"/>
            <a:ext cx="5190065" cy="4572000"/>
          </a:xfrm>
        </p:spPr>
        <p:txBody>
          <a:bodyPr anchor="ctr">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bwMode="gray">
          <a:xfrm>
            <a:off x="1154955" y="3129280"/>
            <a:ext cx="2793158" cy="2895599"/>
          </a:xfrm>
        </p:spPr>
        <p:txBody>
          <a:bodyPr/>
          <a:lstStyle>
            <a:lvl1pPr marL="0" indent="0">
              <a:buNone/>
              <a:defRPr sz="14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846CE7D5-CF57-46EF-B807-FDD0502418D4}" type="datetimeFigureOut">
              <a:rPr lang="en-GB" smtClean="0"/>
              <a:t>26/01/2021</a:t>
            </a:fld>
            <a:endParaRPr lang="en-GB"/>
          </a:p>
        </p:txBody>
      </p:sp>
      <p:sp>
        <p:nvSpPr>
          <p:cNvPr id="6" name="Footer Placeholder 5"/>
          <p:cNvSpPr>
            <a:spLocks noGrp="1"/>
          </p:cNvSpPr>
          <p:nvPr>
            <p:ph type="ftr" sz="quarter" idx="11"/>
          </p:nvPr>
        </p:nvSpPr>
        <p:spPr/>
        <p:txBody>
          <a:bodyPr/>
          <a:lstStyle/>
          <a:p>
            <a:endParaRPr lang="en-GB"/>
          </a:p>
        </p:txBody>
      </p:sp>
      <p:sp>
        <p:nvSpPr>
          <p:cNvPr id="15" name="Rectangle 14"/>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65414149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grpSp>
        <p:nvGrpSpPr>
          <p:cNvPr id="10" name="Group 9"/>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9"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8" name="Rectangle 7"/>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3907" y="1693332"/>
            <a:ext cx="3860259" cy="1735668"/>
          </a:xfrm>
        </p:spPr>
        <p:txBody>
          <a:bodyPr anchor="b">
            <a:normAutofit/>
          </a:bodyPr>
          <a:lstStyle>
            <a:lvl1pPr algn="l">
              <a:defRPr sz="3600" b="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6547872" y="1143000"/>
            <a:ext cx="3227192"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4" name="Text Placeholder 3"/>
          <p:cNvSpPr>
            <a:spLocks noGrp="1"/>
          </p:cNvSpPr>
          <p:nvPr>
            <p:ph type="body" sz="half" idx="2"/>
          </p:nvPr>
        </p:nvSpPr>
        <p:spPr bwMode="gray">
          <a:xfrm>
            <a:off x="1154955" y="3657600"/>
            <a:ext cx="3859212" cy="1371600"/>
          </a:xfrm>
        </p:spPr>
        <p:txBody>
          <a:bodyPr>
            <a:normAutofit/>
          </a:bodyPr>
          <a:lstStyle>
            <a:lvl1pPr marL="0" indent="0">
              <a:buNone/>
              <a:defRPr sz="14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846CE7D5-CF57-46EF-B807-FDD0502418D4}" type="datetimeFigureOut">
              <a:rPr lang="en-GB" smtClean="0"/>
              <a:t>26/01/2021</a:t>
            </a:fld>
            <a:endParaRPr lang="en-GB"/>
          </a:p>
        </p:txBody>
      </p:sp>
      <p:sp>
        <p:nvSpPr>
          <p:cNvPr id="6" name="Footer Placeholder 5"/>
          <p:cNvSpPr>
            <a:spLocks noGrp="1"/>
          </p:cNvSpPr>
          <p:nvPr>
            <p:ph type="ftr" sz="quarter" idx="11"/>
          </p:nvPr>
        </p:nvSpPr>
        <p:spPr/>
        <p:txBody>
          <a:bodyPr/>
          <a:lstStyle/>
          <a:p>
            <a:endParaRPr lang="en-GB"/>
          </a:p>
        </p:txBody>
      </p:sp>
      <p:sp>
        <p:nvSpPr>
          <p:cNvPr id="15" name="Rectangle 14"/>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1129989697"/>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带描述的全景图片">
    <p:spTree>
      <p:nvGrpSpPr>
        <p:cNvPr id="1" name=""/>
        <p:cNvGrpSpPr/>
        <p:nvPr/>
      </p:nvGrpSpPr>
      <p:grpSpPr>
        <a:xfrm>
          <a:off x="0" y="0"/>
          <a:ext cx="0" cy="0"/>
          <a:chOff x="0" y="0"/>
          <a:chExt cx="0" cy="0"/>
        </a:xfrm>
      </p:grpSpPr>
      <p:grpSp>
        <p:nvGrpSpPr>
          <p:cNvPr id="10" name="Group 9"/>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Oval 11"/>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8"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6" y="4965945"/>
            <a:ext cx="8825657" cy="566738"/>
          </a:xfrm>
        </p:spPr>
        <p:txBody>
          <a:bodyPr anchor="b">
            <a:normAutofit/>
          </a:bodyPr>
          <a:lstStyle>
            <a:lvl1pPr algn="l">
              <a:defRPr sz="2400" b="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1154955" y="685800"/>
            <a:ext cx="8825658"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4" name="Text Placeholder 3"/>
          <p:cNvSpPr>
            <a:spLocks noGrp="1"/>
          </p:cNvSpPr>
          <p:nvPr>
            <p:ph type="body" sz="half" idx="2"/>
          </p:nvPr>
        </p:nvSpPr>
        <p:spPr bwMode="gray">
          <a:xfrm>
            <a:off x="1154956" y="5532683"/>
            <a:ext cx="8825656" cy="493712"/>
          </a:xfrm>
        </p:spPr>
        <p:txBody>
          <a:bodyPr>
            <a:normAutofit/>
          </a:bodyPr>
          <a:lstStyle>
            <a:lvl1pPr marL="0" indent="0">
              <a:buNone/>
              <a:defRPr sz="12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846CE7D5-CF57-46EF-B807-FDD0502418D4}" type="datetimeFigureOut">
              <a:rPr lang="en-GB" smtClean="0"/>
              <a:t>26/01/2021</a:t>
            </a:fld>
            <a:endParaRPr lang="en-GB"/>
          </a:p>
        </p:txBody>
      </p:sp>
      <p:sp>
        <p:nvSpPr>
          <p:cNvPr id="6" name="Footer Placeholder 5"/>
          <p:cNvSpPr>
            <a:spLocks noGrp="1"/>
          </p:cNvSpPr>
          <p:nvPr>
            <p:ph type="ftr" sz="quarter" idx="11"/>
          </p:nvPr>
        </p:nvSpPr>
        <p:spPr/>
        <p:txBody>
          <a:bodyPr/>
          <a:lstStyle/>
          <a:p>
            <a:endParaRPr lang="en-GB"/>
          </a:p>
        </p:txBody>
      </p:sp>
      <p:sp>
        <p:nvSpPr>
          <p:cNvPr id="13" name="Rectangle 12"/>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215598625"/>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标题和描述">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0" name="Rectangle 9"/>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10"/>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Oval 11"/>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9"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1063416"/>
            <a:ext cx="8825659" cy="1379755"/>
          </a:xfrm>
        </p:spPr>
        <p:txBody>
          <a:bodyPr anchor="ctr"/>
          <a:lstStyle>
            <a:lvl1pPr>
              <a:defRPr sz="4000"/>
            </a:lvl1pPr>
          </a:lstStyle>
          <a:p>
            <a:r>
              <a:rPr lang="zh-CN" altLang="en-US"/>
              <a:t>单击此处编辑母版标题样式</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846CE7D5-CF57-46EF-B807-FDD0502418D4}" type="datetimeFigureOut">
              <a:rPr lang="en-GB" smtClean="0"/>
              <a:t>26/01/2021</a:t>
            </a:fld>
            <a:endParaRPr lang="en-GB"/>
          </a:p>
        </p:txBody>
      </p:sp>
      <p:sp>
        <p:nvSpPr>
          <p:cNvPr id="5" name="Footer Placeholder 4"/>
          <p:cNvSpPr>
            <a:spLocks noGrp="1"/>
          </p:cNvSpPr>
          <p:nvPr>
            <p:ph type="ftr" sz="quarter" idx="11"/>
          </p:nvPr>
        </p:nvSpPr>
        <p:spPr/>
        <p:txBody>
          <a:bodyPr/>
          <a:lstStyle/>
          <a:p>
            <a:endParaRPr lang="en-GB"/>
          </a:p>
        </p:txBody>
      </p:sp>
      <p:sp>
        <p:nvSpPr>
          <p:cNvPr id="13" name="Rectangle 12"/>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677106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zh-CN" altLang="en-US"/>
              <a:t>单击此处编辑母版标题样式</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846CE7D5-CF57-46EF-B807-FDD0502418D4}" type="datetimeFigureOut">
              <a:rPr lang="en-GB" smtClean="0"/>
              <a:t>26/01/2021</a:t>
            </a:fld>
            <a:endParaRPr lang="en-GB"/>
          </a:p>
        </p:txBody>
      </p:sp>
      <p:sp>
        <p:nvSpPr>
          <p:cNvPr id="6" name="Footer Placeholder 5"/>
          <p:cNvSpPr>
            <a:spLocks noGrp="1"/>
          </p:cNvSpPr>
          <p:nvPr>
            <p:ph type="ftr" sz="quarter" idx="11"/>
          </p:nvPr>
        </p:nvSpPr>
        <p:spPr/>
        <p:txBody>
          <a:bodyPr/>
          <a:lstStyle/>
          <a:p>
            <a:endParaRPr lang="en-GB"/>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727476817"/>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preserve="1">
  <p:cSld name="带描述的引言">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6" name="Rectangle 15"/>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2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1" name="TextBox 10"/>
          <p:cNvSpPr txBox="1"/>
          <p:nvPr/>
        </p:nvSpPr>
        <p:spPr bwMode="gray">
          <a:xfrm>
            <a:off x="898295" y="603589"/>
            <a:ext cx="801912" cy="1569660"/>
          </a:xfrm>
          <a:prstGeom prst="rect">
            <a:avLst/>
          </a:prstGeom>
          <a:noFill/>
        </p:spPr>
        <p:txBody>
          <a:bodyPr wrap="square" rtlCol="0">
            <a:spAutoFit/>
          </a:bodyPr>
          <a:lstStyle>
            <a:defPPr>
              <a:defRPr lang="en-US"/>
            </a:defPPr>
            <a:lvl1pPr algn="r">
              <a:defRPr sz="12200" b="0" i="0">
                <a:solidFill>
                  <a:schemeClr val="accent1"/>
                </a:solidFill>
                <a:latin typeface="Arial"/>
                <a:cs typeface="Arial"/>
              </a:defRPr>
            </a:lvl1pPr>
          </a:lstStyle>
          <a:p>
            <a:pPr lvl="0"/>
            <a:r>
              <a:rPr lang="en-US" sz="9600" dirty="0"/>
              <a:t>“</a:t>
            </a:r>
          </a:p>
        </p:txBody>
      </p:sp>
      <p:sp>
        <p:nvSpPr>
          <p:cNvPr id="13" name="TextBox 12"/>
          <p:cNvSpPr txBox="1"/>
          <p:nvPr/>
        </p:nvSpPr>
        <p:spPr bwMode="gray">
          <a:xfrm>
            <a:off x="9705137" y="2613787"/>
            <a:ext cx="801912" cy="1569660"/>
          </a:xfrm>
          <a:prstGeom prst="rect">
            <a:avLst/>
          </a:prstGeom>
          <a:noFill/>
        </p:spPr>
        <p:txBody>
          <a:bodyPr wrap="square" rtlCol="0">
            <a:spAutoFit/>
          </a:bodyPr>
          <a:lstStyle>
            <a:defPPr>
              <a:defRPr lang="en-US"/>
            </a:defPPr>
            <a:lvl1pPr algn="r">
              <a:defRPr sz="12200" b="0" i="0">
                <a:solidFill>
                  <a:schemeClr val="accent1"/>
                </a:solidFill>
                <a:latin typeface="Arial"/>
                <a:cs typeface="Arial"/>
              </a:defRPr>
            </a:lvl1pPr>
          </a:lstStyle>
          <a:p>
            <a:pPr lvl="0"/>
            <a:r>
              <a:rPr lang="en-US" sz="9600" dirty="0"/>
              <a:t>”</a:t>
            </a:r>
          </a:p>
        </p:txBody>
      </p:sp>
      <p:sp>
        <p:nvSpPr>
          <p:cNvPr id="2" name="Title 1"/>
          <p:cNvSpPr>
            <a:spLocks noGrp="1"/>
          </p:cNvSpPr>
          <p:nvPr>
            <p:ph type="title"/>
          </p:nvPr>
        </p:nvSpPr>
        <p:spPr>
          <a:xfrm>
            <a:off x="1574801" y="980517"/>
            <a:ext cx="8460983" cy="2705034"/>
          </a:xfrm>
        </p:spPr>
        <p:txBody>
          <a:bodyPr anchor="ctr"/>
          <a:lstStyle>
            <a:lvl1pPr>
              <a:defRPr sz="4000"/>
            </a:lvl1pPr>
          </a:lstStyle>
          <a:p>
            <a:r>
              <a:rPr lang="zh-CN" altLang="en-US"/>
              <a:t>单击此处编辑母版标题样式</a:t>
            </a:r>
            <a:endParaRPr lang="en-US" dirty="0"/>
          </a:p>
        </p:txBody>
      </p:sp>
      <p:sp>
        <p:nvSpPr>
          <p:cNvPr id="14" name="Text Placeholder 3"/>
          <p:cNvSpPr>
            <a:spLocks noGrp="1"/>
          </p:cNvSpPr>
          <p:nvPr>
            <p:ph type="body" sz="half" idx="13"/>
          </p:nvPr>
        </p:nvSpPr>
        <p:spPr bwMode="gray">
          <a:xfrm>
            <a:off x="1945945" y="3686515"/>
            <a:ext cx="7725772" cy="342174"/>
          </a:xfrm>
        </p:spPr>
        <p:txBody>
          <a:bodyPr anchor="t">
            <a:normAutofit/>
          </a:bodyPr>
          <a:lstStyle>
            <a:lvl1pPr marL="0" indent="0">
              <a:buNone/>
              <a:defRPr lang="en-US" sz="1400" b="0" i="0" kern="1200" cap="small" dirty="0">
                <a:solidFill>
                  <a:schemeClr val="accent1"/>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10" name="Text Placeholder 3"/>
          <p:cNvSpPr>
            <a:spLocks noGrp="1"/>
          </p:cNvSpPr>
          <p:nvPr>
            <p:ph type="body" sz="half" idx="2"/>
          </p:nvPr>
        </p:nvSpPr>
        <p:spPr>
          <a:xfrm>
            <a:off x="1154954" y="5014393"/>
            <a:ext cx="8825659" cy="1012664"/>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846CE7D5-CF57-46EF-B807-FDD0502418D4}" type="datetimeFigureOut">
              <a:rPr lang="en-GB" smtClean="0"/>
              <a:t>26/01/2021</a:t>
            </a:fld>
            <a:endParaRPr lang="en-GB"/>
          </a:p>
        </p:txBody>
      </p:sp>
      <p:sp>
        <p:nvSpPr>
          <p:cNvPr id="5" name="Footer Placeholder 4"/>
          <p:cNvSpPr>
            <a:spLocks noGrp="1"/>
          </p:cNvSpPr>
          <p:nvPr>
            <p:ph type="ftr" sz="quarter" idx="11"/>
          </p:nvPr>
        </p:nvSpPr>
        <p:spPr/>
        <p:txBody>
          <a:bodyPr/>
          <a:lstStyle/>
          <a:p>
            <a:endParaRPr lang="en-GB"/>
          </a:p>
        </p:txBody>
      </p:sp>
      <p:sp>
        <p:nvSpPr>
          <p:cNvPr id="24" name="Rectangle 23"/>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4075296851"/>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preserve="1">
  <p:cSld name="名片">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0" name="Rectangle 9"/>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10"/>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2404477"/>
            <a:ext cx="8825659" cy="1788704"/>
          </a:xfrm>
        </p:spPr>
        <p:txBody>
          <a:bodyPr anchor="b"/>
          <a:lstStyle>
            <a:lvl1pPr algn="l">
              <a:defRPr sz="4000" b="0"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1138587" y="5024967"/>
            <a:ext cx="8825658"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846CE7D5-CF57-46EF-B807-FDD0502418D4}" type="datetimeFigureOut">
              <a:rPr lang="en-GB" smtClean="0"/>
              <a:t>26/01/2021</a:t>
            </a:fld>
            <a:endParaRPr lang="en-GB"/>
          </a:p>
        </p:txBody>
      </p:sp>
      <p:sp>
        <p:nvSpPr>
          <p:cNvPr id="5" name="Footer Placeholder 4"/>
          <p:cNvSpPr>
            <a:spLocks noGrp="1"/>
          </p:cNvSpPr>
          <p:nvPr>
            <p:ph type="ftr" sz="quarter" idx="11"/>
          </p:nvPr>
        </p:nvSpPr>
        <p:spPr/>
        <p:txBody>
          <a:bodyPr/>
          <a:lstStyle/>
          <a:p>
            <a:endParaRPr lang="en-GB"/>
          </a:p>
        </p:txBody>
      </p:sp>
      <p:sp>
        <p:nvSpPr>
          <p:cNvPr id="12" name="Rectangle 11"/>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1956527366"/>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3 栏">
    <p:spTree>
      <p:nvGrpSpPr>
        <p:cNvPr id="1" name=""/>
        <p:cNvGrpSpPr/>
        <p:nvPr/>
      </p:nvGrpSpPr>
      <p:grpSpPr>
        <a:xfrm>
          <a:off x="0" y="0"/>
          <a:ext cx="0" cy="0"/>
          <a:chOff x="0" y="0"/>
          <a:chExt cx="0" cy="0"/>
        </a:xfrm>
      </p:grpSpPr>
      <p:sp>
        <p:nvSpPr>
          <p:cNvPr id="17" name="Title Placeholder 1"/>
          <p:cNvSpPr>
            <a:spLocks noGrp="1"/>
          </p:cNvSpPr>
          <p:nvPr>
            <p:ph type="title"/>
          </p:nvPr>
        </p:nvSpPr>
        <p:spPr>
          <a:xfrm>
            <a:off x="1154954" y="947920"/>
            <a:ext cx="8761413" cy="728480"/>
          </a:xfrm>
          <a:prstGeom prst="rect">
            <a:avLst/>
          </a:prstGeom>
        </p:spPr>
        <p:txBody>
          <a:bodyPr vert="horz" lIns="91440" tIns="45720" rIns="91440" bIns="45720" rtlCol="0" anchor="ctr">
            <a:no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1154954" y="2610999"/>
            <a:ext cx="312916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16" name="Text Placeholder 3"/>
          <p:cNvSpPr>
            <a:spLocks noGrp="1"/>
          </p:cNvSpPr>
          <p:nvPr>
            <p:ph type="body" sz="half" idx="15"/>
          </p:nvPr>
        </p:nvSpPr>
        <p:spPr>
          <a:xfrm>
            <a:off x="1154954" y="3187261"/>
            <a:ext cx="3129168" cy="283979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Text Placeholder 4"/>
          <p:cNvSpPr>
            <a:spLocks noGrp="1"/>
          </p:cNvSpPr>
          <p:nvPr>
            <p:ph type="body" sz="quarter" idx="3"/>
          </p:nvPr>
        </p:nvSpPr>
        <p:spPr>
          <a:xfrm>
            <a:off x="4512721" y="2610999"/>
            <a:ext cx="314538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19" name="Text Placeholder 3"/>
          <p:cNvSpPr>
            <a:spLocks noGrp="1"/>
          </p:cNvSpPr>
          <p:nvPr>
            <p:ph type="body" sz="half" idx="16"/>
          </p:nvPr>
        </p:nvSpPr>
        <p:spPr>
          <a:xfrm>
            <a:off x="4512721" y="3187261"/>
            <a:ext cx="3145380" cy="283979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14" name="Text Placeholder 4"/>
          <p:cNvSpPr>
            <a:spLocks noGrp="1"/>
          </p:cNvSpPr>
          <p:nvPr>
            <p:ph type="body" sz="quarter" idx="13"/>
          </p:nvPr>
        </p:nvSpPr>
        <p:spPr>
          <a:xfrm>
            <a:off x="7886701" y="2603500"/>
            <a:ext cx="3157448" cy="576261"/>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20" name="Text Placeholder 3"/>
          <p:cNvSpPr>
            <a:spLocks noGrp="1"/>
          </p:cNvSpPr>
          <p:nvPr>
            <p:ph type="body" sz="half" idx="17"/>
          </p:nvPr>
        </p:nvSpPr>
        <p:spPr>
          <a:xfrm>
            <a:off x="7886700" y="3187261"/>
            <a:ext cx="3161029" cy="2839794"/>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cxnSp>
        <p:nvCxnSpPr>
          <p:cNvPr id="22" name="Straight Connector 21"/>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846CE7D5-CF57-46EF-B807-FDD0502418D4}" type="datetimeFigureOut">
              <a:rPr lang="en-GB" smtClean="0"/>
              <a:t>26/01/2021</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1067981458"/>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3 图片栏">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lvl1pPr>
              <a:defRPr sz="3600"/>
            </a:lvl1pPr>
          </a:lstStyle>
          <a:p>
            <a:r>
              <a:rPr lang="zh-CN" altLang="en-US"/>
              <a:t>单击此处编辑母版标题样式</a:t>
            </a:r>
            <a:endParaRPr lang="en-US" dirty="0"/>
          </a:p>
        </p:txBody>
      </p:sp>
      <p:sp>
        <p:nvSpPr>
          <p:cNvPr id="3" name="Text Placeholder 2"/>
          <p:cNvSpPr>
            <a:spLocks noGrp="1"/>
          </p:cNvSpPr>
          <p:nvPr>
            <p:ph type="body" idx="1"/>
          </p:nvPr>
        </p:nvSpPr>
        <p:spPr>
          <a:xfrm>
            <a:off x="1154954" y="4532844"/>
            <a:ext cx="3020744" cy="576263"/>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29" name="Picture Placeholder 2"/>
          <p:cNvSpPr>
            <a:spLocks noGrp="1" noChangeAspect="1"/>
          </p:cNvSpPr>
          <p:nvPr>
            <p:ph type="pic" idx="15"/>
          </p:nvPr>
        </p:nvSpPr>
        <p:spPr>
          <a:xfrm>
            <a:off x="1334552" y="2611246"/>
            <a:ext cx="2691242" cy="1583764"/>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22" name="Text Placeholder 3"/>
          <p:cNvSpPr>
            <a:spLocks noGrp="1"/>
          </p:cNvSpPr>
          <p:nvPr>
            <p:ph type="body" sz="half" idx="18"/>
          </p:nvPr>
        </p:nvSpPr>
        <p:spPr>
          <a:xfrm>
            <a:off x="1154953" y="5109107"/>
            <a:ext cx="3020745" cy="91794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Text Placeholder 4"/>
          <p:cNvSpPr>
            <a:spLocks noGrp="1"/>
          </p:cNvSpPr>
          <p:nvPr>
            <p:ph type="body" sz="quarter" idx="3"/>
          </p:nvPr>
        </p:nvSpPr>
        <p:spPr>
          <a:xfrm>
            <a:off x="4568865" y="4532845"/>
            <a:ext cx="30504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30" name="Picture Placeholder 2"/>
          <p:cNvSpPr>
            <a:spLocks noGrp="1" noChangeAspect="1"/>
          </p:cNvSpPr>
          <p:nvPr>
            <p:ph type="pic" idx="21"/>
          </p:nvPr>
        </p:nvSpPr>
        <p:spPr>
          <a:xfrm>
            <a:off x="4748463" y="2642840"/>
            <a:ext cx="2691242" cy="155217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23" name="Text Placeholder 3"/>
          <p:cNvSpPr>
            <a:spLocks noGrp="1"/>
          </p:cNvSpPr>
          <p:nvPr>
            <p:ph type="body" sz="half" idx="19"/>
          </p:nvPr>
        </p:nvSpPr>
        <p:spPr>
          <a:xfrm>
            <a:off x="4568865" y="5109107"/>
            <a:ext cx="3050438" cy="92140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14" name="Text Placeholder 4"/>
          <p:cNvSpPr>
            <a:spLocks noGrp="1"/>
          </p:cNvSpPr>
          <p:nvPr>
            <p:ph type="body" sz="quarter" idx="13"/>
          </p:nvPr>
        </p:nvSpPr>
        <p:spPr>
          <a:xfrm>
            <a:off x="7983434" y="4532845"/>
            <a:ext cx="30504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31" name="Picture Placeholder 2"/>
          <p:cNvSpPr>
            <a:spLocks noGrp="1" noChangeAspect="1"/>
          </p:cNvSpPr>
          <p:nvPr>
            <p:ph type="pic" idx="22"/>
          </p:nvPr>
        </p:nvSpPr>
        <p:spPr>
          <a:xfrm>
            <a:off x="8163031" y="2618992"/>
            <a:ext cx="2691242" cy="1576018"/>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24" name="Text Placeholder 3"/>
          <p:cNvSpPr>
            <a:spLocks noGrp="1"/>
          </p:cNvSpPr>
          <p:nvPr>
            <p:ph type="body" sz="half" idx="20"/>
          </p:nvPr>
        </p:nvSpPr>
        <p:spPr>
          <a:xfrm>
            <a:off x="7983434" y="5109107"/>
            <a:ext cx="3054127" cy="89634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cxnSp>
        <p:nvCxnSpPr>
          <p:cNvPr id="21" name="Straight Connector 20"/>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846CE7D5-CF57-46EF-B807-FDD0502418D4}" type="datetimeFigureOut">
              <a:rPr lang="en-GB" smtClean="0"/>
              <a:t>26/01/2021</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4289778185"/>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10" name="Title Placeholder 1"/>
          <p:cNvSpPr>
            <a:spLocks noGrp="1"/>
          </p:cNvSpPr>
          <p:nvPr>
            <p:ph type="title"/>
          </p:nvPr>
        </p:nvSpPr>
        <p:spPr>
          <a:xfrm>
            <a:off x="1154954" y="947920"/>
            <a:ext cx="8761413" cy="728480"/>
          </a:xfrm>
          <a:prstGeom prst="rect">
            <a:avLst/>
          </a:prstGeom>
        </p:spPr>
        <p:txBody>
          <a:bodyPr vert="horz" lIns="91440" tIns="45720" rIns="91440" bIns="45720" rtlCol="0" anchor="ctr">
            <a:noAutofit/>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GB" smtClean="0"/>
              <a:t>26/01/2021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687399820"/>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type="vertTitleAndTx" preserve="1">
  <p:cSld name="竖排标题与文本">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3" name="Rectangle 12"/>
            <p:cNvSpPr/>
            <p:nvPr/>
          </p:nvSpPr>
          <p:spPr>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2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97430"/>
            <a:ext cx="1409965" cy="4729626"/>
          </a:xfrm>
        </p:spPr>
        <p:txBody>
          <a:bodyPr vert="eaVert" anchor="b" anchorCtr="0"/>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1154954" y="1297429"/>
            <a:ext cx="6247546" cy="472962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GB" smtClean="0"/>
              <a:t>26/01/2021</a:t>
            </a:fld>
            <a:endParaRPr lang="en-GB"/>
          </a:p>
        </p:txBody>
      </p:sp>
      <p:sp>
        <p:nvSpPr>
          <p:cNvPr id="5" name="Footer Placeholder 4"/>
          <p:cNvSpPr>
            <a:spLocks noGrp="1"/>
          </p:cNvSpPr>
          <p:nvPr>
            <p:ph type="ftr" sz="quarter" idx="11"/>
          </p:nvPr>
        </p:nvSpPr>
        <p:spPr/>
        <p:txBody>
          <a:bodyPr/>
          <a:lstStyle/>
          <a:p>
            <a:endParaRPr lang="en-GB"/>
          </a:p>
        </p:txBody>
      </p:sp>
      <p:sp>
        <p:nvSpPr>
          <p:cNvPr id="18" name="Rectangle 17"/>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18506990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zh-CN" altLang="en-US"/>
              <a:t>单击图标添加图片</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846CE7D5-CF57-46EF-B807-FDD0502418D4}" type="datetimeFigureOut">
              <a:rPr lang="en-GB" smtClean="0"/>
              <a:t>26/01/2021</a:t>
            </a:fld>
            <a:endParaRPr lang="en-GB"/>
          </a:p>
        </p:txBody>
      </p:sp>
      <p:sp>
        <p:nvSpPr>
          <p:cNvPr id="6" name="Footer Placeholder 5"/>
          <p:cNvSpPr>
            <a:spLocks noGrp="1"/>
          </p:cNvSpPr>
          <p:nvPr>
            <p:ph type="ftr" sz="quarter" idx="11"/>
          </p:nvPr>
        </p:nvSpPr>
        <p:spPr/>
        <p:txBody>
          <a:bodyPr/>
          <a:lstStyle/>
          <a:p>
            <a:endParaRPr lang="en-GB"/>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6320579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18" Type="http://schemas.openxmlformats.org/officeDocument/2006/relationships/theme" Target="../theme/theme2.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slideLayout" Target="../slideLayouts/slideLayout34.xml"/><Relationship Id="rId2" Type="http://schemas.openxmlformats.org/officeDocument/2006/relationships/slideLayout" Target="../slideLayouts/slideLayout19.xml"/><Relationship Id="rId16" Type="http://schemas.openxmlformats.org/officeDocument/2006/relationships/slideLayout" Target="../slideLayouts/slideLayout33.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5" Type="http://schemas.openxmlformats.org/officeDocument/2006/relationships/slideLayout" Target="../slideLayouts/slideLayout32.xml"/><Relationship Id="rId10" Type="http://schemas.openxmlformats.org/officeDocument/2006/relationships/slideLayout" Target="../slideLayouts/slideLayout27.xml"/><Relationship Id="rId19" Type="http://schemas.openxmlformats.org/officeDocument/2006/relationships/image" Target="../media/image1.jpeg"/><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slideLayout" Target="../slideLayouts/slideLayout47.xml"/><Relationship Id="rId18" Type="http://schemas.openxmlformats.org/officeDocument/2006/relationships/theme" Target="../theme/theme3.xml"/><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17" Type="http://schemas.openxmlformats.org/officeDocument/2006/relationships/slideLayout" Target="../slideLayouts/slideLayout51.xml"/><Relationship Id="rId2" Type="http://schemas.openxmlformats.org/officeDocument/2006/relationships/slideLayout" Target="../slideLayouts/slideLayout36.xml"/><Relationship Id="rId16" Type="http://schemas.openxmlformats.org/officeDocument/2006/relationships/slideLayout" Target="../slideLayouts/slideLayout50.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5" Type="http://schemas.openxmlformats.org/officeDocument/2006/relationships/slideLayout" Target="../slideLayouts/slideLayout49.xml"/><Relationship Id="rId10" Type="http://schemas.openxmlformats.org/officeDocument/2006/relationships/slideLayout" Target="../slideLayouts/slideLayout44.xml"/><Relationship Id="rId19" Type="http://schemas.openxmlformats.org/officeDocument/2006/relationships/image" Target="../media/image1.jpeg"/><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slideLayout" Target="../slideLayouts/slideLayout4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9.xml"/><Relationship Id="rId13" Type="http://schemas.openxmlformats.org/officeDocument/2006/relationships/slideLayout" Target="../slideLayouts/slideLayout64.xml"/><Relationship Id="rId18" Type="http://schemas.openxmlformats.org/officeDocument/2006/relationships/theme" Target="../theme/theme4.xml"/><Relationship Id="rId3" Type="http://schemas.openxmlformats.org/officeDocument/2006/relationships/slideLayout" Target="../slideLayouts/slideLayout54.xml"/><Relationship Id="rId7" Type="http://schemas.openxmlformats.org/officeDocument/2006/relationships/slideLayout" Target="../slideLayouts/slideLayout58.xml"/><Relationship Id="rId12" Type="http://schemas.openxmlformats.org/officeDocument/2006/relationships/slideLayout" Target="../slideLayouts/slideLayout63.xml"/><Relationship Id="rId17" Type="http://schemas.openxmlformats.org/officeDocument/2006/relationships/slideLayout" Target="../slideLayouts/slideLayout68.xml"/><Relationship Id="rId2" Type="http://schemas.openxmlformats.org/officeDocument/2006/relationships/slideLayout" Target="../slideLayouts/slideLayout53.xml"/><Relationship Id="rId16" Type="http://schemas.openxmlformats.org/officeDocument/2006/relationships/slideLayout" Target="../slideLayouts/slideLayout67.xml"/><Relationship Id="rId1" Type="http://schemas.openxmlformats.org/officeDocument/2006/relationships/slideLayout" Target="../slideLayouts/slideLayout52.xml"/><Relationship Id="rId6" Type="http://schemas.openxmlformats.org/officeDocument/2006/relationships/slideLayout" Target="../slideLayouts/slideLayout57.xml"/><Relationship Id="rId11" Type="http://schemas.openxmlformats.org/officeDocument/2006/relationships/slideLayout" Target="../slideLayouts/slideLayout62.xml"/><Relationship Id="rId5" Type="http://schemas.openxmlformats.org/officeDocument/2006/relationships/slideLayout" Target="../slideLayouts/slideLayout56.xml"/><Relationship Id="rId15" Type="http://schemas.openxmlformats.org/officeDocument/2006/relationships/slideLayout" Target="../slideLayouts/slideLayout66.xml"/><Relationship Id="rId10" Type="http://schemas.openxmlformats.org/officeDocument/2006/relationships/slideLayout" Target="../slideLayouts/slideLayout61.xml"/><Relationship Id="rId19" Type="http://schemas.openxmlformats.org/officeDocument/2006/relationships/image" Target="../media/image1.jpeg"/><Relationship Id="rId4" Type="http://schemas.openxmlformats.org/officeDocument/2006/relationships/slideLayout" Target="../slideLayouts/slideLayout55.xml"/><Relationship Id="rId9" Type="http://schemas.openxmlformats.org/officeDocument/2006/relationships/slideLayout" Target="../slideLayouts/slideLayout60.xml"/><Relationship Id="rId14" Type="http://schemas.openxmlformats.org/officeDocument/2006/relationships/slideLayout" Target="../slideLayouts/slideLayout6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6.xml"/><Relationship Id="rId13" Type="http://schemas.openxmlformats.org/officeDocument/2006/relationships/slideLayout" Target="../slideLayouts/slideLayout81.xml"/><Relationship Id="rId18" Type="http://schemas.openxmlformats.org/officeDocument/2006/relationships/theme" Target="../theme/theme5.xml"/><Relationship Id="rId3" Type="http://schemas.openxmlformats.org/officeDocument/2006/relationships/slideLayout" Target="../slideLayouts/slideLayout71.xml"/><Relationship Id="rId7" Type="http://schemas.openxmlformats.org/officeDocument/2006/relationships/slideLayout" Target="../slideLayouts/slideLayout75.xml"/><Relationship Id="rId12" Type="http://schemas.openxmlformats.org/officeDocument/2006/relationships/slideLayout" Target="../slideLayouts/slideLayout80.xml"/><Relationship Id="rId17" Type="http://schemas.openxmlformats.org/officeDocument/2006/relationships/slideLayout" Target="../slideLayouts/slideLayout85.xml"/><Relationship Id="rId2" Type="http://schemas.openxmlformats.org/officeDocument/2006/relationships/slideLayout" Target="../slideLayouts/slideLayout70.xml"/><Relationship Id="rId16" Type="http://schemas.openxmlformats.org/officeDocument/2006/relationships/slideLayout" Target="../slideLayouts/slideLayout84.xml"/><Relationship Id="rId1" Type="http://schemas.openxmlformats.org/officeDocument/2006/relationships/slideLayout" Target="../slideLayouts/slideLayout69.xml"/><Relationship Id="rId6" Type="http://schemas.openxmlformats.org/officeDocument/2006/relationships/slideLayout" Target="../slideLayouts/slideLayout74.xml"/><Relationship Id="rId11" Type="http://schemas.openxmlformats.org/officeDocument/2006/relationships/slideLayout" Target="../slideLayouts/slideLayout79.xml"/><Relationship Id="rId5" Type="http://schemas.openxmlformats.org/officeDocument/2006/relationships/slideLayout" Target="../slideLayouts/slideLayout73.xml"/><Relationship Id="rId15" Type="http://schemas.openxmlformats.org/officeDocument/2006/relationships/slideLayout" Target="../slideLayouts/slideLayout83.xml"/><Relationship Id="rId10" Type="http://schemas.openxmlformats.org/officeDocument/2006/relationships/slideLayout" Target="../slideLayouts/slideLayout78.xml"/><Relationship Id="rId19" Type="http://schemas.openxmlformats.org/officeDocument/2006/relationships/image" Target="../media/image1.jpeg"/><Relationship Id="rId4" Type="http://schemas.openxmlformats.org/officeDocument/2006/relationships/slideLayout" Target="../slideLayouts/slideLayout72.xml"/><Relationship Id="rId9" Type="http://schemas.openxmlformats.org/officeDocument/2006/relationships/slideLayout" Target="../slideLayouts/slideLayout77.xml"/><Relationship Id="rId14" Type="http://schemas.openxmlformats.org/officeDocument/2006/relationships/slideLayout" Target="../slideLayouts/slideLayout8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846CE7D5-CF57-46EF-B807-FDD0502418D4}" type="datetimeFigureOut">
              <a:rPr lang="en-GB" smtClean="0"/>
              <a:t>26/01/2021</a:t>
            </a:fld>
            <a:endParaRPr lang="en-GB"/>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GB"/>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330EA680-D336-4FF7-8B7A-9848BB0A1C32}" type="slidenum">
              <a:rPr lang="en-GB" smtClean="0"/>
              <a:t>‹#›</a:t>
            </a:fld>
            <a:endParaRPr lang="en-GB"/>
          </a:p>
        </p:txBody>
      </p:sp>
    </p:spTree>
    <p:extLst>
      <p:ext uri="{BB962C8B-B14F-4D97-AF65-F5344CB8AC3E}">
        <p14:creationId xmlns:p14="http://schemas.microsoft.com/office/powerpoint/2010/main" val="97938397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9" name="Group 8"/>
          <p:cNvGrpSpPr/>
          <p:nvPr/>
        </p:nvGrpSpPr>
        <p:grpSpPr>
          <a:xfrm>
            <a:off x="0" y="-2373"/>
            <a:ext cx="12192000" cy="6867027"/>
            <a:chOff x="0" y="-2373"/>
            <a:chExt cx="12192000" cy="6867027"/>
          </a:xfrm>
        </p:grpSpPr>
        <p:sp>
          <p:nvSpPr>
            <p:cNvPr id="26" name="Rectangle 25"/>
            <p:cNvSpPr/>
            <p:nvPr/>
          </p:nvSpPr>
          <p:spPr>
            <a:xfrm>
              <a:off x="0" y="0"/>
              <a:ext cx="12192000" cy="6858000"/>
            </a:xfrm>
            <a:prstGeom prst="rect">
              <a:avLst/>
            </a:prstGeom>
            <a:blipFill>
              <a:blip r:embed="rId19">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20"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21"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3" y="973668"/>
            <a:ext cx="8761413" cy="706964"/>
          </a:xfrm>
          <a:prstGeom prst="rect">
            <a:avLst/>
          </a:prstGeom>
        </p:spPr>
        <p:txBody>
          <a:bodyPr vert="horz" lIns="91440" tIns="45720" rIns="91440" bIns="45720" rtlCol="0" anchor="ctr">
            <a:no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1154955" y="2603500"/>
            <a:ext cx="8761412" cy="3416300"/>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10650938" y="6394061"/>
            <a:ext cx="990599" cy="304799"/>
          </a:xfrm>
          <a:prstGeom prst="rect">
            <a:avLst/>
          </a:prstGeom>
        </p:spPr>
        <p:txBody>
          <a:bodyPr vert="horz" lIns="91440" tIns="45720" rIns="91440" bIns="45720" rtlCol="0" anchor="t"/>
          <a:lstStyle>
            <a:lvl1pPr algn="r">
              <a:defRPr sz="1000" b="1" i="0">
                <a:solidFill>
                  <a:schemeClr val="accent1"/>
                </a:solidFill>
              </a:defRPr>
            </a:lvl1pPr>
          </a:lstStyle>
          <a:p>
            <a:fld id="{348F98F2-B3F6-433D-BEB8-CCF71C130111}" type="datetimeFigureOut">
              <a:rPr lang="zh-CN" altLang="en-US" smtClean="0"/>
              <a:t>2021/1/26</a:t>
            </a:fld>
            <a:endParaRPr lang="zh-CN" altLang="en-US"/>
          </a:p>
        </p:txBody>
      </p:sp>
      <p:sp>
        <p:nvSpPr>
          <p:cNvPr id="5" name="Footer Placeholder 4"/>
          <p:cNvSpPr>
            <a:spLocks noGrp="1"/>
          </p:cNvSpPr>
          <p:nvPr>
            <p:ph type="ftr" sz="quarter" idx="3"/>
          </p:nvPr>
        </p:nvSpPr>
        <p:spPr>
          <a:xfrm>
            <a:off x="528358" y="6391838"/>
            <a:ext cx="3859795" cy="304801"/>
          </a:xfrm>
          <a:prstGeom prst="rect">
            <a:avLst/>
          </a:prstGeom>
        </p:spPr>
        <p:txBody>
          <a:bodyPr vert="horz" lIns="91440" tIns="45720" rIns="91440" bIns="45720" rtlCol="0" anchor="b"/>
          <a:lstStyle>
            <a:lvl1pPr algn="l">
              <a:defRPr sz="1000" b="1" i="0">
                <a:solidFill>
                  <a:schemeClr val="accent1"/>
                </a:solidFill>
                <a:latin typeface="+mn-lt"/>
              </a:defRPr>
            </a:lvl1pPr>
          </a:lstStyle>
          <a:p>
            <a:endParaRPr lang="zh-CN" altLang="en-US"/>
          </a:p>
        </p:txBody>
      </p:sp>
      <p:sp>
        <p:nvSpPr>
          <p:cNvPr id="22" name="Rectangle 21"/>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a:solidFill>
                  <a:schemeClr val="bg1"/>
                </a:solidFill>
                <a:latin typeface="+mn-lt"/>
              </a:defRPr>
            </a:lvl1pPr>
          </a:lstStyle>
          <a:p>
            <a:fld id="{9ACCB0EC-BE77-407A-8447-19D880C24EB1}" type="slidenum">
              <a:rPr lang="zh-CN" altLang="en-US" smtClean="0"/>
              <a:t>‹#›</a:t>
            </a:fld>
            <a:endParaRPr lang="zh-CN" altLang="en-US"/>
          </a:p>
        </p:txBody>
      </p:sp>
    </p:spTree>
    <p:extLst>
      <p:ext uri="{BB962C8B-B14F-4D97-AF65-F5344CB8AC3E}">
        <p14:creationId xmlns:p14="http://schemas.microsoft.com/office/powerpoint/2010/main" val="2930026349"/>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Lst>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846CE7D5-CF57-46EF-B807-FDD0502418D4}" type="datetimeFigureOut">
              <a:rPr lang="en-GB" smtClean="0"/>
              <a:t>26/01/2021</a:t>
            </a:fld>
            <a:endParaRPr lang="en-GB"/>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GB"/>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330EA680-D336-4FF7-8B7A-9848BB0A1C32}" type="slidenum">
              <a:rPr lang="en-GB" smtClean="0"/>
              <a:t>‹#›</a:t>
            </a:fld>
            <a:endParaRPr lang="en-GB"/>
          </a:p>
        </p:txBody>
      </p:sp>
    </p:spTree>
    <p:extLst>
      <p:ext uri="{BB962C8B-B14F-4D97-AF65-F5344CB8AC3E}">
        <p14:creationId xmlns:p14="http://schemas.microsoft.com/office/powerpoint/2010/main" val="121859481"/>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 id="2147483712" r:id="rId16"/>
    <p:sldLayoutId id="2147483713" r:id="rId17"/>
  </p:sldLayoutIdLst>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2" name="Group 1"/>
          <p:cNvGrpSpPr/>
          <p:nvPr/>
        </p:nvGrpSpPr>
        <p:grpSpPr>
          <a:xfrm>
            <a:off x="-1588" y="0"/>
            <a:ext cx="12193588" cy="6861555"/>
            <a:chOff x="-1588" y="0"/>
            <a:chExt cx="12193588" cy="6861555"/>
          </a:xfrm>
        </p:grpSpPr>
        <p:sp>
          <p:nvSpPr>
            <p:cNvPr id="12" name="Rectangle 11"/>
            <p:cNvSpPr/>
            <p:nvPr/>
          </p:nvSpPr>
          <p:spPr>
            <a:xfrm>
              <a:off x="0" y="0"/>
              <a:ext cx="12192000" cy="6858000"/>
            </a:xfrm>
            <a:prstGeom prst="rect">
              <a:avLst/>
            </a:prstGeom>
            <a:blipFill>
              <a:blip r:embed="rId19">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Oval 20"/>
            <p:cNvSpPr/>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34"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27"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2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30"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10652760" y="6391656"/>
            <a:ext cx="990599" cy="304799"/>
          </a:xfrm>
          <a:prstGeom prst="rect">
            <a:avLst/>
          </a:prstGeom>
        </p:spPr>
        <p:txBody>
          <a:bodyPr vert="horz" lIns="91440" tIns="45720" rIns="91440" bIns="45720" rtlCol="0" anchor="ctr" anchorCtr="0"/>
          <a:lstStyle>
            <a:lvl1pPr algn="r">
              <a:defRPr sz="1000" b="1" i="0">
                <a:solidFill>
                  <a:schemeClr val="accent1"/>
                </a:solidFill>
              </a:defRPr>
            </a:lvl1pPr>
          </a:lstStyle>
          <a:p>
            <a:fld id="{348F98F2-B3F6-433D-BEB8-CCF71C130111}" type="datetimeFigureOut">
              <a:rPr lang="zh-CN" altLang="en-US" smtClean="0"/>
              <a:t>2021/1/26</a:t>
            </a:fld>
            <a:endParaRPr lang="zh-CN" altLang="en-US"/>
          </a:p>
        </p:txBody>
      </p:sp>
      <p:sp>
        <p:nvSpPr>
          <p:cNvPr id="5" name="Footer Placeholder 4"/>
          <p:cNvSpPr>
            <a:spLocks noGrp="1"/>
          </p:cNvSpPr>
          <p:nvPr>
            <p:ph type="ftr" sz="quarter" idx="3"/>
          </p:nvPr>
        </p:nvSpPr>
        <p:spPr>
          <a:xfrm>
            <a:off x="557784" y="6391656"/>
            <a:ext cx="3867912" cy="310896"/>
          </a:xfrm>
          <a:prstGeom prst="rect">
            <a:avLst/>
          </a:prstGeom>
        </p:spPr>
        <p:txBody>
          <a:bodyPr vert="horz" lIns="91440" tIns="45720" rIns="91440" bIns="45720" rtlCol="0" anchor="ctr" anchorCtr="0"/>
          <a:lstStyle>
            <a:lvl1pPr algn="l">
              <a:defRPr sz="1000" b="1" i="0">
                <a:solidFill>
                  <a:schemeClr val="accent1"/>
                </a:solidFill>
              </a:defRPr>
            </a:lvl1pPr>
          </a:lstStyle>
          <a:p>
            <a:endParaRPr lang="zh-CN" altLang="en-US"/>
          </a:p>
        </p:txBody>
      </p:sp>
      <p:sp>
        <p:nvSpPr>
          <p:cNvPr id="29" name="Rectangle 2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9ACCB0EC-BE77-407A-8447-19D880C24EB1}" type="slidenum">
              <a:rPr lang="zh-CN" altLang="en-US" smtClean="0"/>
              <a:t>‹#›</a:t>
            </a:fld>
            <a:endParaRPr lang="zh-CN" altLang="en-US"/>
          </a:p>
        </p:txBody>
      </p:sp>
    </p:spTree>
    <p:extLst>
      <p:ext uri="{BB962C8B-B14F-4D97-AF65-F5344CB8AC3E}">
        <p14:creationId xmlns:p14="http://schemas.microsoft.com/office/powerpoint/2010/main" val="55596306"/>
      </p:ext>
    </p:extLst>
  </p:cSld>
  <p:clrMap bg1="lt1" tx1="dk1" bg2="lt2" tx2="dk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 id="2147483762" r:id="rId12"/>
    <p:sldLayoutId id="2147483763" r:id="rId13"/>
    <p:sldLayoutId id="2147483764" r:id="rId14"/>
    <p:sldLayoutId id="2147483765" r:id="rId15"/>
    <p:sldLayoutId id="2147483766" r:id="rId16"/>
    <p:sldLayoutId id="2147483767" r:id="rId17"/>
  </p:sldLayoutIdLst>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5" name="Rectangle 14"/>
            <p:cNvSpPr/>
            <p:nvPr/>
          </p:nvSpPr>
          <p:spPr>
            <a:xfrm>
              <a:off x="0" y="0"/>
              <a:ext cx="12192000" cy="6858000"/>
            </a:xfrm>
            <a:prstGeom prst="rect">
              <a:avLst/>
            </a:prstGeom>
            <a:blipFill>
              <a:blip r:embed="rId19">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41" name="Oval 40"/>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39" name="Oval 3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38" name="Oval 3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49" name="Oval 48"/>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6"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9"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47920"/>
            <a:ext cx="8761413" cy="728480"/>
          </a:xfrm>
          <a:prstGeom prst="rect">
            <a:avLst/>
          </a:prstGeom>
        </p:spPr>
        <p:txBody>
          <a:bodyPr vert="horz" lIns="91440" tIns="45720" rIns="91440" bIns="45720" rtlCol="0" anchor="ctr">
            <a:no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Footer Placeholder 4"/>
          <p:cNvSpPr>
            <a:spLocks noGrp="1"/>
          </p:cNvSpPr>
          <p:nvPr>
            <p:ph type="ftr" sz="quarter" idx="3"/>
          </p:nvPr>
        </p:nvSpPr>
        <p:spPr>
          <a:xfrm>
            <a:off x="561110" y="6391839"/>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GB"/>
          </a:p>
        </p:txBody>
      </p:sp>
      <p:sp>
        <p:nvSpPr>
          <p:cNvPr id="4" name="Date Placeholder 3"/>
          <p:cNvSpPr>
            <a:spLocks noGrp="1"/>
          </p:cNvSpPr>
          <p:nvPr>
            <p:ph type="dt" sz="half" idx="2"/>
          </p:nvPr>
        </p:nvSpPr>
        <p:spPr>
          <a:xfrm>
            <a:off x="10650938" y="6394407"/>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846CE7D5-CF57-46EF-B807-FDD0502418D4}" type="datetimeFigureOut">
              <a:rPr lang="en-GB" smtClean="0"/>
              <a:t>26/01/2021</a:t>
            </a:fld>
            <a:endParaRPr lang="en-GB"/>
          </a:p>
        </p:txBody>
      </p:sp>
      <p:sp>
        <p:nvSpPr>
          <p:cNvPr id="20" name="Rectangle 19"/>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330EA680-D336-4FF7-8B7A-9848BB0A1C32}" type="slidenum">
              <a:rPr lang="en-GB" smtClean="0"/>
              <a:t>‹#›</a:t>
            </a:fld>
            <a:endParaRPr lang="en-GB"/>
          </a:p>
        </p:txBody>
      </p:sp>
    </p:spTree>
    <p:extLst>
      <p:ext uri="{BB962C8B-B14F-4D97-AF65-F5344CB8AC3E}">
        <p14:creationId xmlns:p14="http://schemas.microsoft.com/office/powerpoint/2010/main" val="3053388667"/>
      </p:ext>
    </p:extLst>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 id="2147483783" r:id="rId15"/>
    <p:sldLayoutId id="2147483784" r:id="rId16"/>
    <p:sldLayoutId id="2147483785" r:id="rId17"/>
  </p:sldLayoutIdLst>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70.xml"/><Relationship Id="rId7" Type="http://schemas.openxmlformats.org/officeDocument/2006/relationships/image" Target="../media/image24.jpeg"/><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76.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14.png"/><Relationship Id="rId5" Type="http://schemas.openxmlformats.org/officeDocument/2006/relationships/image" Target="../media/image26.png"/><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70.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27.png"/><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81.xml"/><Relationship Id="rId7" Type="http://schemas.openxmlformats.org/officeDocument/2006/relationships/image" Target="../media/image30.png"/><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29.png"/><Relationship Id="rId5" Type="http://schemas.openxmlformats.org/officeDocument/2006/relationships/image" Target="../media/image14.png"/><Relationship Id="rId4" Type="http://schemas.openxmlformats.org/officeDocument/2006/relationships/image" Target="../media/image28.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53.xml"/><Relationship Id="rId2" Type="http://schemas.openxmlformats.org/officeDocument/2006/relationships/audio" Target="../media/media13.m4a"/><Relationship Id="rId1" Type="http://schemas.microsoft.com/office/2007/relationships/media" Target="../media/media13.m4a"/><Relationship Id="rId5" Type="http://schemas.openxmlformats.org/officeDocument/2006/relationships/image" Target="../media/image14.png"/><Relationship Id="rId4" Type="http://schemas.openxmlformats.org/officeDocument/2006/relationships/image" Target="../media/image31.png"/></Relationships>
</file>

<file path=ppt/slides/_rels/slide15.xml.rels><?xml version="1.0" encoding="UTF-8" standalone="yes"?>
<Relationships xmlns="http://schemas.openxmlformats.org/package/2006/relationships"><Relationship Id="rId8" Type="http://schemas.openxmlformats.org/officeDocument/2006/relationships/image" Target="../media/image33.png"/><Relationship Id="rId3" Type="http://schemas.microsoft.com/office/2007/relationships/media" Target="../media/media15.m4a"/><Relationship Id="rId7" Type="http://schemas.openxmlformats.org/officeDocument/2006/relationships/image" Target="../media/image32.png"/><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1.jpeg"/><Relationship Id="rId5" Type="http://schemas.openxmlformats.org/officeDocument/2006/relationships/slideLayout" Target="../slideLayouts/slideLayout64.xml"/><Relationship Id="rId4" Type="http://schemas.openxmlformats.org/officeDocument/2006/relationships/audio" Target="../media/media15.m4a"/><Relationship Id="rId9" Type="http://schemas.openxmlformats.org/officeDocument/2006/relationships/image" Target="../media/image14.png"/></Relationships>
</file>

<file path=ppt/slides/_rels/slide16.xml.rels><?xml version="1.0" encoding="UTF-8" standalone="yes"?>
<Relationships xmlns="http://schemas.openxmlformats.org/package/2006/relationships"><Relationship Id="rId8" Type="http://schemas.openxmlformats.org/officeDocument/2006/relationships/image" Target="../media/image14.png"/><Relationship Id="rId3" Type="http://schemas.microsoft.com/office/2007/relationships/media" Target="../media/media17.m4a"/><Relationship Id="rId7" Type="http://schemas.openxmlformats.org/officeDocument/2006/relationships/image" Target="../media/image34.png"/><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image" Target="../media/image1.jpeg"/><Relationship Id="rId5" Type="http://schemas.openxmlformats.org/officeDocument/2006/relationships/slideLayout" Target="../slideLayouts/slideLayout60.xml"/><Relationship Id="rId4" Type="http://schemas.openxmlformats.org/officeDocument/2006/relationships/audio" Target="../media/media17.m4a"/><Relationship Id="rId9" Type="http://schemas.openxmlformats.org/officeDocument/2006/relationships/image" Target="../media/image35.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57.xml"/><Relationship Id="rId2" Type="http://schemas.openxmlformats.org/officeDocument/2006/relationships/audio" Target="../media/media18.m4a"/><Relationship Id="rId1" Type="http://schemas.microsoft.com/office/2007/relationships/media" Target="../media/media18.m4a"/><Relationship Id="rId6" Type="http://schemas.openxmlformats.org/officeDocument/2006/relationships/image" Target="../media/image14.png"/><Relationship Id="rId5" Type="http://schemas.openxmlformats.org/officeDocument/2006/relationships/image" Target="../media/image36.png"/><Relationship Id="rId4" Type="http://schemas.openxmlformats.org/officeDocument/2006/relationships/image" Target="../media/image1.jpe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slideLayout" Target="../slideLayouts/slideLayout19.xml"/><Relationship Id="rId7" Type="http://schemas.openxmlformats.org/officeDocument/2006/relationships/image" Target="../media/image5.pn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4.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11.jp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51.xml"/><Relationship Id="rId2" Type="http://schemas.openxmlformats.org/officeDocument/2006/relationships/audio" Target="../media/media4.mp3"/><Relationship Id="rId1" Type="http://schemas.microsoft.com/office/2007/relationships/media" Target="../media/media4.mp3"/><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36.xml"/><Relationship Id="rId2" Type="http://schemas.openxmlformats.org/officeDocument/2006/relationships/audio" Target="../media/media5.mp3"/><Relationship Id="rId1" Type="http://schemas.microsoft.com/office/2007/relationships/media" Target="../media/media5.mp3"/><Relationship Id="rId6" Type="http://schemas.openxmlformats.org/officeDocument/2006/relationships/image" Target="../media/image14.png"/><Relationship Id="rId5" Type="http://schemas.openxmlformats.org/officeDocument/2006/relationships/image" Target="../media/image16.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51.xml"/><Relationship Id="rId2" Type="http://schemas.openxmlformats.org/officeDocument/2006/relationships/audio" Target="../media/media6.mp3"/><Relationship Id="rId1" Type="http://schemas.microsoft.com/office/2007/relationships/media" Target="../media/media6.mp3"/><Relationship Id="rId5" Type="http://schemas.openxmlformats.org/officeDocument/2006/relationships/image" Target="../media/image14.pn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36.xml"/><Relationship Id="rId7" Type="http://schemas.openxmlformats.org/officeDocument/2006/relationships/image" Target="../media/image14.png"/><Relationship Id="rId2" Type="http://schemas.openxmlformats.org/officeDocument/2006/relationships/audio" Target="../media/media7.mp3"/><Relationship Id="rId1" Type="http://schemas.microsoft.com/office/2007/relationships/media" Target="../media/media7.mp3"/><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42.xml"/><Relationship Id="rId2" Type="http://schemas.openxmlformats.org/officeDocument/2006/relationships/audio" Target="../media/media8.mp3"/><Relationship Id="rId1" Type="http://schemas.microsoft.com/office/2007/relationships/media" Target="../media/media8.mp3"/><Relationship Id="rId5" Type="http://schemas.openxmlformats.org/officeDocument/2006/relationships/image" Target="../media/image14.png"/><Relationship Id="rId4" Type="http://schemas.openxmlformats.org/officeDocument/2006/relationships/image" Target="../media/image2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2099733"/>
            <a:ext cx="10064030" cy="2677648"/>
          </a:xfrm>
        </p:spPr>
        <p:txBody>
          <a:bodyPr/>
          <a:lstStyle/>
          <a:p>
            <a:r>
              <a:rPr lang="en-GB" dirty="0">
                <a:cs typeface="Calibri Light"/>
              </a:rPr>
              <a:t>Leave management </a:t>
            </a:r>
            <a:r>
              <a:rPr lang="en-US" altLang="zh-CN" dirty="0">
                <a:cs typeface="Calibri Light"/>
              </a:rPr>
              <a:t>system</a:t>
            </a:r>
            <a:br>
              <a:rPr lang="en-GB" dirty="0">
                <a:cs typeface="Calibri Light"/>
              </a:rPr>
            </a:br>
            <a:r>
              <a:rPr lang="en-GB" sz="3600" dirty="0">
                <a:cs typeface="Calibri Light"/>
              </a:rPr>
              <a:t>Seminar</a:t>
            </a:r>
            <a:endParaRPr lang="en-GB" sz="3600" dirty="0" err="1"/>
          </a:p>
        </p:txBody>
      </p:sp>
      <p:sp>
        <p:nvSpPr>
          <p:cNvPr id="3" name="Subtitle 2"/>
          <p:cNvSpPr>
            <a:spLocks noGrp="1"/>
          </p:cNvSpPr>
          <p:nvPr>
            <p:ph type="subTitle" idx="1"/>
          </p:nvPr>
        </p:nvSpPr>
        <p:spPr/>
        <p:txBody>
          <a:bodyPr vert="horz" lIns="91440" tIns="45720" rIns="91440" bIns="45720" rtlCol="0" anchor="t">
            <a:normAutofit/>
          </a:bodyPr>
          <a:lstStyle/>
          <a:p>
            <a:r>
              <a:rPr lang="en-GB" dirty="0">
                <a:cs typeface="Calibri"/>
              </a:rPr>
              <a:t>Year 2, Group 3</a:t>
            </a:r>
          </a:p>
          <a:p>
            <a:r>
              <a:rPr lang="en-GB" dirty="0">
                <a:solidFill>
                  <a:srgbClr val="00B0F0"/>
                </a:solidFill>
                <a:cs typeface="Calibri"/>
              </a:rPr>
              <a:t>Michal</a:t>
            </a:r>
            <a:r>
              <a:rPr lang="en-GB" dirty="0">
                <a:cs typeface="Calibri"/>
              </a:rPr>
              <a:t>, </a:t>
            </a:r>
            <a:r>
              <a:rPr lang="en-GB" dirty="0">
                <a:solidFill>
                  <a:srgbClr val="A66BD3"/>
                </a:solidFill>
                <a:cs typeface="Calibri"/>
              </a:rPr>
              <a:t>Wei</a:t>
            </a:r>
            <a:r>
              <a:rPr lang="en-GB" dirty="0">
                <a:cs typeface="Calibri"/>
              </a:rPr>
              <a:t>, </a:t>
            </a:r>
            <a:r>
              <a:rPr lang="en-GB" altLang="zh-CN" dirty="0">
                <a:solidFill>
                  <a:schemeClr val="accent2">
                    <a:lumMod val="60000"/>
                    <a:lumOff val="40000"/>
                  </a:schemeClr>
                </a:solidFill>
                <a:cs typeface="Calibri"/>
              </a:rPr>
              <a:t>Ben</a:t>
            </a:r>
            <a:r>
              <a:rPr lang="en-GB" altLang="zh-CN" dirty="0">
                <a:cs typeface="Calibri"/>
              </a:rPr>
              <a:t> ,</a:t>
            </a:r>
            <a:r>
              <a:rPr lang="en-GB" dirty="0">
                <a:solidFill>
                  <a:srgbClr val="92D050"/>
                </a:solidFill>
                <a:cs typeface="Calibri"/>
              </a:rPr>
              <a:t>Owen</a:t>
            </a:r>
            <a:r>
              <a:rPr lang="en-GB" altLang="zh-CN" dirty="0">
                <a:cs typeface="Calibri"/>
              </a:rPr>
              <a:t> , Hao</a:t>
            </a:r>
            <a:endParaRPr lang="en-GB" dirty="0">
              <a:solidFill>
                <a:schemeClr val="accent2">
                  <a:lumMod val="60000"/>
                  <a:lumOff val="40000"/>
                </a:schemeClr>
              </a:solidFill>
              <a:cs typeface="Calibri"/>
            </a:endParaRPr>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A4938B-787E-4DAD-A45E-38FB36604044}"/>
              </a:ext>
            </a:extLst>
          </p:cNvPr>
          <p:cNvSpPr>
            <a:spLocks noGrp="1"/>
          </p:cNvSpPr>
          <p:nvPr>
            <p:ph type="title"/>
          </p:nvPr>
        </p:nvSpPr>
        <p:spPr/>
        <p:txBody>
          <a:bodyPr/>
          <a:lstStyle/>
          <a:p>
            <a:r>
              <a:rPr lang="en-US" dirty="0"/>
              <a:t>LSEPI</a:t>
            </a:r>
            <a:endParaRPr lang="en-GB" dirty="0"/>
          </a:p>
        </p:txBody>
      </p:sp>
      <p:pic>
        <p:nvPicPr>
          <p:cNvPr id="10" name="Recorded Sound">
            <a:hlinkClick r:id="" action="ppaction://media"/>
            <a:extLst>
              <a:ext uri="{FF2B5EF4-FFF2-40B4-BE49-F238E27FC236}">
                <a16:creationId xmlns:a16="http://schemas.microsoft.com/office/drawing/2014/main" id="{8393B2C1-BB29-46A3-966D-D53E8287FCD9}"/>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37598" y="208618"/>
            <a:ext cx="487363" cy="487363"/>
          </a:xfrm>
          <a:prstGeom prst="rect">
            <a:avLst/>
          </a:prstGeom>
        </p:spPr>
      </p:pic>
      <p:grpSp>
        <p:nvGrpSpPr>
          <p:cNvPr id="21" name="组合 20">
            <a:extLst>
              <a:ext uri="{FF2B5EF4-FFF2-40B4-BE49-F238E27FC236}">
                <a16:creationId xmlns:a16="http://schemas.microsoft.com/office/drawing/2014/main" id="{AD8269E7-05C5-41AC-8323-6E72BA305D6E}"/>
              </a:ext>
            </a:extLst>
          </p:cNvPr>
          <p:cNvGrpSpPr/>
          <p:nvPr/>
        </p:nvGrpSpPr>
        <p:grpSpPr>
          <a:xfrm>
            <a:off x="1036953" y="2406804"/>
            <a:ext cx="4294414" cy="4010824"/>
            <a:chOff x="638119" y="2270616"/>
            <a:chExt cx="4294414" cy="4010824"/>
          </a:xfrm>
        </p:grpSpPr>
        <p:sp>
          <p:nvSpPr>
            <p:cNvPr id="16" name="TextBox 6">
              <a:extLst>
                <a:ext uri="{FF2B5EF4-FFF2-40B4-BE49-F238E27FC236}">
                  <a16:creationId xmlns:a16="http://schemas.microsoft.com/office/drawing/2014/main" id="{02CA3816-4EF7-4D13-960B-81CC9623822E}"/>
                </a:ext>
              </a:extLst>
            </p:cNvPr>
            <p:cNvSpPr txBox="1"/>
            <p:nvPr/>
          </p:nvSpPr>
          <p:spPr>
            <a:xfrm>
              <a:off x="638119" y="3048430"/>
              <a:ext cx="4294414" cy="2062103"/>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t>Why is LSEPI Important?</a:t>
              </a:r>
            </a:p>
            <a:p>
              <a:pPr marL="342900" indent="-342900">
                <a:buFontTx/>
                <a:buChar char="-"/>
              </a:pPr>
              <a:r>
                <a:rPr lang="en-US" dirty="0"/>
                <a:t>Legal side of software documents</a:t>
              </a:r>
            </a:p>
            <a:p>
              <a:pPr marL="342900" indent="-342900">
                <a:buFontTx/>
                <a:buChar char="-"/>
              </a:pPr>
              <a:r>
                <a:rPr lang="en-US" dirty="0"/>
                <a:t>Covers your company</a:t>
              </a:r>
            </a:p>
            <a:p>
              <a:pPr marL="342900" indent="-342900">
                <a:buFontTx/>
                <a:buChar char="-"/>
              </a:pPr>
              <a:r>
                <a:rPr lang="en-US" dirty="0"/>
                <a:t>States out terms and conditions</a:t>
              </a:r>
            </a:p>
            <a:p>
              <a:pPr marL="342900" indent="-342900">
                <a:buFontTx/>
                <a:buChar char="-"/>
              </a:pPr>
              <a:r>
                <a:rPr lang="en-US" dirty="0"/>
                <a:t>Allows users to understand any issues/terms</a:t>
              </a:r>
            </a:p>
            <a:p>
              <a:pPr marL="342900" indent="-342900">
                <a:buFontTx/>
                <a:buChar char="-"/>
              </a:pPr>
              <a:endParaRPr lang="en-GB" sz="2000" dirty="0"/>
            </a:p>
          </p:txBody>
        </p:sp>
        <p:sp>
          <p:nvSpPr>
            <p:cNvPr id="17" name="TextBox 7">
              <a:extLst>
                <a:ext uri="{FF2B5EF4-FFF2-40B4-BE49-F238E27FC236}">
                  <a16:creationId xmlns:a16="http://schemas.microsoft.com/office/drawing/2014/main" id="{248B7B91-8A60-4F66-AB7D-06B375BBFFE1}"/>
                </a:ext>
              </a:extLst>
            </p:cNvPr>
            <p:cNvSpPr txBox="1"/>
            <p:nvPr/>
          </p:nvSpPr>
          <p:spPr>
            <a:xfrm>
              <a:off x="638119" y="4804112"/>
              <a:ext cx="4294414" cy="1477328"/>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t>What kind of things should LSEPI include?</a:t>
              </a:r>
            </a:p>
            <a:p>
              <a:pPr marL="285750" indent="-285750">
                <a:buFontTx/>
                <a:buChar char="-"/>
              </a:pPr>
              <a:r>
                <a:rPr lang="en-US" dirty="0"/>
                <a:t>Terms and conditions</a:t>
              </a:r>
            </a:p>
            <a:p>
              <a:pPr marL="285750" indent="-285750">
                <a:buFontTx/>
                <a:buChar char="-"/>
              </a:pPr>
              <a:r>
                <a:rPr lang="en-US" dirty="0"/>
                <a:t>Issues with the software from LSEP perspective</a:t>
              </a:r>
              <a:endParaRPr lang="en-GB" dirty="0"/>
            </a:p>
          </p:txBody>
        </p:sp>
        <p:sp>
          <p:nvSpPr>
            <p:cNvPr id="18" name="TextBox 6">
              <a:extLst>
                <a:ext uri="{FF2B5EF4-FFF2-40B4-BE49-F238E27FC236}">
                  <a16:creationId xmlns:a16="http://schemas.microsoft.com/office/drawing/2014/main" id="{CEB9CDC9-7DE3-4221-A5CD-DFA1B6DEE304}"/>
                </a:ext>
              </a:extLst>
            </p:cNvPr>
            <p:cNvSpPr txBox="1"/>
            <p:nvPr/>
          </p:nvSpPr>
          <p:spPr>
            <a:xfrm>
              <a:off x="638119" y="2270616"/>
              <a:ext cx="4294414" cy="923330"/>
            </a:xfrm>
            <a:prstGeom prst="rect">
              <a:avLst/>
            </a:prstGeom>
            <a:noFill/>
          </p:spPr>
          <p:txBody>
            <a:bodyPr wrap="square" rtlCol="0">
              <a:spAutoFit/>
            </a:bodyPr>
            <a:lstStyle/>
            <a:p>
              <a:pPr defTabSz="457200"/>
              <a:r>
                <a:rPr lang="en-US" dirty="0"/>
                <a:t>Why is LSEPI?</a:t>
              </a:r>
            </a:p>
            <a:p>
              <a:pPr marL="342900" indent="-342900" defTabSz="457200">
                <a:buFontTx/>
                <a:buChar char="-"/>
              </a:pPr>
              <a:r>
                <a:rPr lang="en-US" altLang="zh-CN" dirty="0"/>
                <a:t>Legal, Social, Ethical, Professional Issues</a:t>
              </a:r>
              <a:endParaRPr lang="en-GB" altLang="zh-CN" dirty="0"/>
            </a:p>
          </p:txBody>
        </p:sp>
      </p:grpSp>
      <p:pic>
        <p:nvPicPr>
          <p:cNvPr id="19" name="图片 18">
            <a:extLst>
              <a:ext uri="{FF2B5EF4-FFF2-40B4-BE49-F238E27FC236}">
                <a16:creationId xmlns:a16="http://schemas.microsoft.com/office/drawing/2014/main" id="{43393976-23C8-4254-94A9-42C335474187}"/>
              </a:ext>
            </a:extLst>
          </p:cNvPr>
          <p:cNvPicPr>
            <a:picLocks noChangeAspect="1"/>
          </p:cNvPicPr>
          <p:nvPr/>
        </p:nvPicPr>
        <p:blipFill>
          <a:blip r:embed="rId5"/>
          <a:stretch>
            <a:fillRect/>
          </a:stretch>
        </p:blipFill>
        <p:spPr>
          <a:xfrm>
            <a:off x="7342126" y="2742009"/>
            <a:ext cx="4124206" cy="2062103"/>
          </a:xfrm>
          <a:prstGeom prst="rect">
            <a:avLst/>
          </a:prstGeom>
        </p:spPr>
      </p:pic>
      <p:pic>
        <p:nvPicPr>
          <p:cNvPr id="1028" name="Picture 4" descr="Terms and Conditions 條款及細則– Xavi Soap">
            <a:extLst>
              <a:ext uri="{FF2B5EF4-FFF2-40B4-BE49-F238E27FC236}">
                <a16:creationId xmlns:a16="http://schemas.microsoft.com/office/drawing/2014/main" id="{A7B33CCC-B1A1-4867-AFB5-F08085D5A42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858401" y="4940300"/>
            <a:ext cx="1607931" cy="160793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Terms and Conditions - flydubai">
            <a:extLst>
              <a:ext uri="{FF2B5EF4-FFF2-40B4-BE49-F238E27FC236}">
                <a16:creationId xmlns:a16="http://schemas.microsoft.com/office/drawing/2014/main" id="{72162E6A-0BBA-4B7D-9DFA-9A95F65490D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42126" y="4925353"/>
            <a:ext cx="2336895" cy="1556833"/>
          </a:xfrm>
          <a:prstGeom prst="rect">
            <a:avLst/>
          </a:prstGeom>
          <a:noFill/>
          <a:extLst>
            <a:ext uri="{909E8E84-426E-40DD-AFC4-6F175D3DCCD1}">
              <a14:hiddenFill xmlns:a14="http://schemas.microsoft.com/office/drawing/2010/main">
                <a:solidFill>
                  <a:srgbClr val="FFFFFF"/>
                </a:solidFill>
              </a14:hiddenFill>
            </a:ext>
          </a:extLst>
        </p:spPr>
      </p:pic>
      <p:sp>
        <p:nvSpPr>
          <p:cNvPr id="26" name="文本框 25">
            <a:extLst>
              <a:ext uri="{FF2B5EF4-FFF2-40B4-BE49-F238E27FC236}">
                <a16:creationId xmlns:a16="http://schemas.microsoft.com/office/drawing/2014/main" id="{19EC3671-54D5-44FB-9AF5-5A2668831625}"/>
              </a:ext>
            </a:extLst>
          </p:cNvPr>
          <p:cNvSpPr txBox="1"/>
          <p:nvPr/>
        </p:nvSpPr>
        <p:spPr>
          <a:xfrm>
            <a:off x="10558483" y="6466875"/>
            <a:ext cx="1605064" cy="369332"/>
          </a:xfrm>
          <a:prstGeom prst="rect">
            <a:avLst/>
          </a:prstGeom>
          <a:noFill/>
        </p:spPr>
        <p:txBody>
          <a:bodyPr wrap="square" rtlCol="0">
            <a:spAutoFit/>
          </a:bodyPr>
          <a:lstStyle/>
          <a:p>
            <a:r>
              <a:rPr lang="en-GB" altLang="zh-CN" dirty="0">
                <a:solidFill>
                  <a:schemeClr val="accent2">
                    <a:lumMod val="60000"/>
                    <a:lumOff val="40000"/>
                  </a:schemeClr>
                </a:solidFill>
                <a:cs typeface="Calibri"/>
              </a:rPr>
              <a:t>Ben</a:t>
            </a:r>
            <a:endParaRPr lang="zh-CN" altLang="en-US" dirty="0"/>
          </a:p>
        </p:txBody>
      </p:sp>
    </p:spTree>
    <p:extLst>
      <p:ext uri="{BB962C8B-B14F-4D97-AF65-F5344CB8AC3E}">
        <p14:creationId xmlns:p14="http://schemas.microsoft.com/office/powerpoint/2010/main" val="2569237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3740"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0"/>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81360E02-AFE2-48F6-AAFF-E034DE73F66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91619" y="1491710"/>
            <a:ext cx="4202562" cy="2252510"/>
          </a:xfrm>
          <a:prstGeom prst="rect">
            <a:avLst/>
          </a:prstGeom>
        </p:spPr>
      </p:pic>
      <p:sp>
        <p:nvSpPr>
          <p:cNvPr id="2" name="Title 1">
            <a:extLst>
              <a:ext uri="{FF2B5EF4-FFF2-40B4-BE49-F238E27FC236}">
                <a16:creationId xmlns:a16="http://schemas.microsoft.com/office/drawing/2014/main" id="{02590078-56AA-45E1-B57D-E6A7F163EB9D}"/>
              </a:ext>
            </a:extLst>
          </p:cNvPr>
          <p:cNvSpPr>
            <a:spLocks noGrp="1"/>
          </p:cNvSpPr>
          <p:nvPr>
            <p:ph type="title"/>
          </p:nvPr>
        </p:nvSpPr>
        <p:spPr>
          <a:xfrm>
            <a:off x="844732" y="964553"/>
            <a:ext cx="3698085" cy="781672"/>
          </a:xfrm>
        </p:spPr>
        <p:txBody>
          <a:bodyPr/>
          <a:lstStyle/>
          <a:p>
            <a:r>
              <a:rPr lang="en-US" dirty="0"/>
              <a:t>What is important for LSEPI</a:t>
            </a:r>
            <a:endParaRPr lang="en-GB" dirty="0"/>
          </a:p>
        </p:txBody>
      </p:sp>
      <p:pic>
        <p:nvPicPr>
          <p:cNvPr id="7" name="Picture 6">
            <a:extLst>
              <a:ext uri="{FF2B5EF4-FFF2-40B4-BE49-F238E27FC236}">
                <a16:creationId xmlns:a16="http://schemas.microsoft.com/office/drawing/2014/main" id="{AB64A60E-A0A5-443B-96B9-0B20B1594BAD}"/>
              </a:ext>
            </a:extLst>
          </p:cNvPr>
          <p:cNvPicPr>
            <a:picLocks noChangeAspect="1"/>
          </p:cNvPicPr>
          <p:nvPr/>
        </p:nvPicPr>
        <p:blipFill>
          <a:blip r:embed="rId5"/>
          <a:stretch>
            <a:fillRect/>
          </a:stretch>
        </p:blipFill>
        <p:spPr>
          <a:xfrm>
            <a:off x="5027672" y="4509061"/>
            <a:ext cx="5963299" cy="1871749"/>
          </a:xfrm>
          <a:prstGeom prst="rect">
            <a:avLst/>
          </a:prstGeom>
          <a:effectLst>
            <a:glow rad="63500">
              <a:schemeClr val="tx1">
                <a:alpha val="40000"/>
              </a:schemeClr>
            </a:glow>
          </a:effectLst>
        </p:spPr>
      </p:pic>
      <p:sp>
        <p:nvSpPr>
          <p:cNvPr id="8" name="TextBox 7">
            <a:extLst>
              <a:ext uri="{FF2B5EF4-FFF2-40B4-BE49-F238E27FC236}">
                <a16:creationId xmlns:a16="http://schemas.microsoft.com/office/drawing/2014/main" id="{0721F538-804D-47C4-A540-95A62CEF4839}"/>
              </a:ext>
            </a:extLst>
          </p:cNvPr>
          <p:cNvSpPr txBox="1"/>
          <p:nvPr/>
        </p:nvSpPr>
        <p:spPr>
          <a:xfrm>
            <a:off x="749083" y="2233282"/>
            <a:ext cx="3793734" cy="3693319"/>
          </a:xfrm>
          <a:prstGeom prst="rect">
            <a:avLst/>
          </a:prstGeom>
          <a:noFill/>
        </p:spPr>
        <p:txBody>
          <a:bodyPr wrap="square" rtlCol="0">
            <a:spAutoFit/>
          </a:bodyPr>
          <a:lstStyle/>
          <a:p>
            <a:r>
              <a:rPr lang="en-US" dirty="0">
                <a:solidFill>
                  <a:schemeClr val="bg1"/>
                </a:solidFill>
              </a:rPr>
              <a:t>-Making sure that the document is clear</a:t>
            </a:r>
          </a:p>
          <a:p>
            <a:endParaRPr lang="en-US" dirty="0">
              <a:solidFill>
                <a:schemeClr val="bg1"/>
              </a:solidFill>
            </a:endParaRPr>
          </a:p>
          <a:p>
            <a:r>
              <a:rPr lang="en-US" dirty="0">
                <a:solidFill>
                  <a:schemeClr val="bg1"/>
                </a:solidFill>
              </a:rPr>
              <a:t>-Making sure the user understands the document</a:t>
            </a:r>
          </a:p>
          <a:p>
            <a:endParaRPr lang="en-US" dirty="0">
              <a:solidFill>
                <a:schemeClr val="bg1"/>
              </a:solidFill>
            </a:endParaRPr>
          </a:p>
          <a:p>
            <a:r>
              <a:rPr lang="en-US" dirty="0">
                <a:solidFill>
                  <a:schemeClr val="bg1"/>
                </a:solidFill>
              </a:rPr>
              <a:t>-Ensuring the document is </a:t>
            </a:r>
            <a:r>
              <a:rPr lang="en-US" dirty="0" err="1">
                <a:solidFill>
                  <a:schemeClr val="bg1"/>
                </a:solidFill>
              </a:rPr>
              <a:t>layed</a:t>
            </a:r>
            <a:r>
              <a:rPr lang="en-US" dirty="0">
                <a:solidFill>
                  <a:schemeClr val="bg1"/>
                </a:solidFill>
              </a:rPr>
              <a:t> out correctly in a good format.</a:t>
            </a:r>
          </a:p>
          <a:p>
            <a:endParaRPr lang="en-US" dirty="0">
              <a:solidFill>
                <a:schemeClr val="bg1"/>
              </a:solidFill>
            </a:endParaRPr>
          </a:p>
          <a:p>
            <a:r>
              <a:rPr lang="en-US" dirty="0">
                <a:solidFill>
                  <a:schemeClr val="bg1"/>
                </a:solidFill>
              </a:rPr>
              <a:t>-Clear wording, Not misleading or complicated.</a:t>
            </a:r>
            <a:endParaRPr lang="en-GB" dirty="0">
              <a:solidFill>
                <a:schemeClr val="bg1"/>
              </a:solidFill>
            </a:endParaRPr>
          </a:p>
          <a:p>
            <a:endParaRPr lang="en-US" dirty="0"/>
          </a:p>
          <a:p>
            <a:endParaRPr lang="en-GB" dirty="0"/>
          </a:p>
        </p:txBody>
      </p:sp>
      <p:pic>
        <p:nvPicPr>
          <p:cNvPr id="11" name="Recorded Sound">
            <a:hlinkClick r:id="" action="ppaction://media"/>
            <a:extLst>
              <a:ext uri="{FF2B5EF4-FFF2-40B4-BE49-F238E27FC236}">
                <a16:creationId xmlns:a16="http://schemas.microsoft.com/office/drawing/2014/main" id="{6756D9E4-0896-431E-9AFB-69F28B7FD9C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29754" y="233999"/>
            <a:ext cx="487363" cy="487363"/>
          </a:xfrm>
          <a:prstGeom prst="rect">
            <a:avLst/>
          </a:prstGeom>
        </p:spPr>
      </p:pic>
      <p:sp>
        <p:nvSpPr>
          <p:cNvPr id="13" name="文本框 12">
            <a:extLst>
              <a:ext uri="{FF2B5EF4-FFF2-40B4-BE49-F238E27FC236}">
                <a16:creationId xmlns:a16="http://schemas.microsoft.com/office/drawing/2014/main" id="{B4BCFC33-EFE3-4D1C-9A0C-6AAC432E8575}"/>
              </a:ext>
            </a:extLst>
          </p:cNvPr>
          <p:cNvSpPr txBox="1"/>
          <p:nvPr/>
        </p:nvSpPr>
        <p:spPr>
          <a:xfrm>
            <a:off x="10558483" y="6466875"/>
            <a:ext cx="1605064" cy="369332"/>
          </a:xfrm>
          <a:prstGeom prst="rect">
            <a:avLst/>
          </a:prstGeom>
          <a:noFill/>
        </p:spPr>
        <p:txBody>
          <a:bodyPr wrap="square" rtlCol="0">
            <a:spAutoFit/>
          </a:bodyPr>
          <a:lstStyle/>
          <a:p>
            <a:r>
              <a:rPr lang="en-GB" altLang="zh-CN" dirty="0">
                <a:solidFill>
                  <a:schemeClr val="accent2">
                    <a:lumMod val="60000"/>
                    <a:lumOff val="40000"/>
                  </a:schemeClr>
                </a:solidFill>
                <a:cs typeface="Calibri"/>
              </a:rPr>
              <a:t>Ben</a:t>
            </a:r>
            <a:endParaRPr lang="zh-CN" altLang="en-US" dirty="0"/>
          </a:p>
        </p:txBody>
      </p:sp>
    </p:spTree>
    <p:extLst>
      <p:ext uri="{BB962C8B-B14F-4D97-AF65-F5344CB8AC3E}">
        <p14:creationId xmlns:p14="http://schemas.microsoft.com/office/powerpoint/2010/main" val="3637807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6643"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1"/>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76B8FA-D5C9-4AD9-B76C-60DC8A4EA175}"/>
              </a:ext>
            </a:extLst>
          </p:cNvPr>
          <p:cNvSpPr>
            <a:spLocks noGrp="1"/>
          </p:cNvSpPr>
          <p:nvPr>
            <p:ph type="title"/>
          </p:nvPr>
        </p:nvSpPr>
        <p:spPr>
          <a:xfrm>
            <a:off x="1072294" y="625632"/>
            <a:ext cx="4151459" cy="1400530"/>
          </a:xfrm>
        </p:spPr>
        <p:txBody>
          <a:bodyPr/>
          <a:lstStyle/>
          <a:p>
            <a:r>
              <a:rPr lang="en-US" altLang="zh-CN" dirty="0"/>
              <a:t>How </a:t>
            </a:r>
            <a:r>
              <a:rPr lang="en-US" dirty="0"/>
              <a:t>LSEPI work </a:t>
            </a:r>
            <a:endParaRPr lang="en-GB" dirty="0"/>
          </a:p>
        </p:txBody>
      </p:sp>
      <p:sp>
        <p:nvSpPr>
          <p:cNvPr id="5" name="TextBox 4">
            <a:extLst>
              <a:ext uri="{FF2B5EF4-FFF2-40B4-BE49-F238E27FC236}">
                <a16:creationId xmlns:a16="http://schemas.microsoft.com/office/drawing/2014/main" id="{7C2D4391-D973-4056-BFF3-04D534647B47}"/>
              </a:ext>
            </a:extLst>
          </p:cNvPr>
          <p:cNvSpPr txBox="1"/>
          <p:nvPr/>
        </p:nvSpPr>
        <p:spPr>
          <a:xfrm>
            <a:off x="893204" y="2335247"/>
            <a:ext cx="3955199" cy="4247317"/>
          </a:xfrm>
          <a:prstGeom prst="rect">
            <a:avLst/>
          </a:prstGeom>
          <a:noFill/>
        </p:spPr>
        <p:txBody>
          <a:bodyPr wrap="square" rtlCol="0">
            <a:spAutoFit/>
          </a:bodyPr>
          <a:lstStyle/>
          <a:p>
            <a:r>
              <a:rPr lang="en-US" dirty="0"/>
              <a:t>Using personal information from the users</a:t>
            </a:r>
          </a:p>
          <a:p>
            <a:endParaRPr lang="en-US" dirty="0"/>
          </a:p>
          <a:p>
            <a:r>
              <a:rPr lang="en-US" dirty="0"/>
              <a:t>Storing data correctly</a:t>
            </a:r>
          </a:p>
          <a:p>
            <a:endParaRPr lang="en-US" dirty="0"/>
          </a:p>
          <a:p>
            <a:r>
              <a:rPr lang="en-US" dirty="0"/>
              <a:t>Stating what information will be used and collected</a:t>
            </a:r>
          </a:p>
          <a:p>
            <a:endParaRPr lang="en-US" dirty="0"/>
          </a:p>
          <a:p>
            <a:r>
              <a:rPr lang="en-US" dirty="0"/>
              <a:t>Ensuring users know what and how we are using their data safely.</a:t>
            </a:r>
          </a:p>
          <a:p>
            <a:endParaRPr lang="en-US" dirty="0"/>
          </a:p>
          <a:p>
            <a:r>
              <a:rPr lang="en-US" dirty="0"/>
              <a:t>Stating that data will not be used for longer than necessary </a:t>
            </a:r>
          </a:p>
          <a:p>
            <a:endParaRPr lang="en-GB" dirty="0"/>
          </a:p>
        </p:txBody>
      </p:sp>
      <p:pic>
        <p:nvPicPr>
          <p:cNvPr id="7" name="Recorded Sound">
            <a:hlinkClick r:id="" action="ppaction://media"/>
            <a:extLst>
              <a:ext uri="{FF2B5EF4-FFF2-40B4-BE49-F238E27FC236}">
                <a16:creationId xmlns:a16="http://schemas.microsoft.com/office/drawing/2014/main" id="{F001EA03-6A2A-4E28-A647-0DDD15AA1A2D}"/>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704637" y="0"/>
            <a:ext cx="487363" cy="487363"/>
          </a:xfrm>
          <a:prstGeom prst="rect">
            <a:avLst/>
          </a:prstGeom>
        </p:spPr>
      </p:pic>
      <p:pic>
        <p:nvPicPr>
          <p:cNvPr id="6" name="图片 5">
            <a:extLst>
              <a:ext uri="{FF2B5EF4-FFF2-40B4-BE49-F238E27FC236}">
                <a16:creationId xmlns:a16="http://schemas.microsoft.com/office/drawing/2014/main" id="{24982518-6298-4CD8-8991-A14552266CA7}"/>
              </a:ext>
            </a:extLst>
          </p:cNvPr>
          <p:cNvPicPr>
            <a:picLocks noChangeAspect="1"/>
          </p:cNvPicPr>
          <p:nvPr/>
        </p:nvPicPr>
        <p:blipFill>
          <a:blip r:embed="rId5"/>
          <a:stretch>
            <a:fillRect/>
          </a:stretch>
        </p:blipFill>
        <p:spPr>
          <a:xfrm>
            <a:off x="6096000" y="2471064"/>
            <a:ext cx="4714875" cy="3810000"/>
          </a:xfrm>
          <a:prstGeom prst="rect">
            <a:avLst/>
          </a:prstGeom>
        </p:spPr>
      </p:pic>
      <p:sp>
        <p:nvSpPr>
          <p:cNvPr id="9" name="文本框 8">
            <a:extLst>
              <a:ext uri="{FF2B5EF4-FFF2-40B4-BE49-F238E27FC236}">
                <a16:creationId xmlns:a16="http://schemas.microsoft.com/office/drawing/2014/main" id="{0FF0CF42-961F-4656-AB5E-CEF69729D7DE}"/>
              </a:ext>
            </a:extLst>
          </p:cNvPr>
          <p:cNvSpPr txBox="1"/>
          <p:nvPr/>
        </p:nvSpPr>
        <p:spPr>
          <a:xfrm>
            <a:off x="10558483" y="6466875"/>
            <a:ext cx="1605064" cy="369332"/>
          </a:xfrm>
          <a:prstGeom prst="rect">
            <a:avLst/>
          </a:prstGeom>
          <a:noFill/>
        </p:spPr>
        <p:txBody>
          <a:bodyPr wrap="square" rtlCol="0">
            <a:spAutoFit/>
          </a:bodyPr>
          <a:lstStyle/>
          <a:p>
            <a:r>
              <a:rPr lang="en-GB" altLang="zh-CN" dirty="0">
                <a:solidFill>
                  <a:schemeClr val="accent2">
                    <a:lumMod val="60000"/>
                    <a:lumOff val="40000"/>
                  </a:schemeClr>
                </a:solidFill>
                <a:cs typeface="Calibri"/>
              </a:rPr>
              <a:t>Ben</a:t>
            </a:r>
            <a:endParaRPr lang="zh-CN" altLang="en-US" dirty="0"/>
          </a:p>
        </p:txBody>
      </p:sp>
    </p:spTree>
    <p:extLst>
      <p:ext uri="{BB962C8B-B14F-4D97-AF65-F5344CB8AC3E}">
        <p14:creationId xmlns:p14="http://schemas.microsoft.com/office/powerpoint/2010/main" val="321590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579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564EA2D8-CBED-462E-885E-F90CC6AB8B77}"/>
              </a:ext>
            </a:extLst>
          </p:cNvPr>
          <p:cNvPicPr>
            <a:picLocks noChangeAspect="1"/>
          </p:cNvPicPr>
          <p:nvPr/>
        </p:nvPicPr>
        <p:blipFill rotWithShape="1">
          <a:blip r:embed="rId4"/>
          <a:srcRect l="5489" t="14461" r="4468" b="13216"/>
          <a:stretch/>
        </p:blipFill>
        <p:spPr>
          <a:xfrm>
            <a:off x="571297" y="4933367"/>
            <a:ext cx="3066848" cy="1379417"/>
          </a:xfrm>
          <a:prstGeom prst="rect">
            <a:avLst/>
          </a:prstGeom>
        </p:spPr>
      </p:pic>
      <p:sp>
        <p:nvSpPr>
          <p:cNvPr id="2" name="Title 1">
            <a:extLst>
              <a:ext uri="{FF2B5EF4-FFF2-40B4-BE49-F238E27FC236}">
                <a16:creationId xmlns:a16="http://schemas.microsoft.com/office/drawing/2014/main" id="{D3BEDE69-0D66-4B95-9BA3-9EAED0D0E1F0}"/>
              </a:ext>
            </a:extLst>
          </p:cNvPr>
          <p:cNvSpPr>
            <a:spLocks noGrp="1"/>
          </p:cNvSpPr>
          <p:nvPr>
            <p:ph type="title"/>
          </p:nvPr>
        </p:nvSpPr>
        <p:spPr>
          <a:xfrm>
            <a:off x="571297" y="610270"/>
            <a:ext cx="5596040" cy="662041"/>
          </a:xfrm>
        </p:spPr>
        <p:txBody>
          <a:bodyPr/>
          <a:lstStyle/>
          <a:p>
            <a:r>
              <a:rPr lang="en-US" dirty="0"/>
              <a:t>LSEPI might change</a:t>
            </a:r>
            <a:endParaRPr lang="en-GB" dirty="0"/>
          </a:p>
        </p:txBody>
      </p:sp>
      <p:sp>
        <p:nvSpPr>
          <p:cNvPr id="5" name="TextBox 4">
            <a:extLst>
              <a:ext uri="{FF2B5EF4-FFF2-40B4-BE49-F238E27FC236}">
                <a16:creationId xmlns:a16="http://schemas.microsoft.com/office/drawing/2014/main" id="{D8F002FB-984C-4846-925F-97CBBC404F92}"/>
              </a:ext>
            </a:extLst>
          </p:cNvPr>
          <p:cNvSpPr txBox="1"/>
          <p:nvPr/>
        </p:nvSpPr>
        <p:spPr>
          <a:xfrm>
            <a:off x="571298" y="1735761"/>
            <a:ext cx="3514319" cy="147732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rPr>
              <a:t>Covering your software from a legal stand point to ensure your company does not receive back lash / off of earnings.</a:t>
            </a:r>
          </a:p>
        </p:txBody>
      </p:sp>
      <p:pic>
        <p:nvPicPr>
          <p:cNvPr id="7" name="Recorded Sound">
            <a:hlinkClick r:id="" action="ppaction://media"/>
            <a:extLst>
              <a:ext uri="{FF2B5EF4-FFF2-40B4-BE49-F238E27FC236}">
                <a16:creationId xmlns:a16="http://schemas.microsoft.com/office/drawing/2014/main" id="{A93D8AEC-9846-4DBF-A435-B597CE4B3D9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620703" y="0"/>
            <a:ext cx="487363" cy="487363"/>
          </a:xfrm>
          <a:prstGeom prst="rect">
            <a:avLst/>
          </a:prstGeom>
        </p:spPr>
      </p:pic>
      <p:pic>
        <p:nvPicPr>
          <p:cNvPr id="6" name="Picture 3">
            <a:extLst>
              <a:ext uri="{FF2B5EF4-FFF2-40B4-BE49-F238E27FC236}">
                <a16:creationId xmlns:a16="http://schemas.microsoft.com/office/drawing/2014/main" id="{A0B7BFEA-71D5-4CD8-B3E6-E7D6D5979378}"/>
              </a:ext>
            </a:extLst>
          </p:cNvPr>
          <p:cNvPicPr>
            <a:picLocks noChangeAspect="1"/>
          </p:cNvPicPr>
          <p:nvPr/>
        </p:nvPicPr>
        <p:blipFill>
          <a:blip r:embed="rId6"/>
          <a:stretch>
            <a:fillRect/>
          </a:stretch>
        </p:blipFill>
        <p:spPr>
          <a:xfrm>
            <a:off x="4156598" y="5030239"/>
            <a:ext cx="3669240" cy="1537843"/>
          </a:xfrm>
          <a:prstGeom prst="rect">
            <a:avLst/>
          </a:prstGeom>
          <a:effectLst>
            <a:glow rad="63500">
              <a:schemeClr val="tx1">
                <a:alpha val="40000"/>
              </a:schemeClr>
            </a:glow>
          </a:effectLst>
        </p:spPr>
      </p:pic>
      <p:sp>
        <p:nvSpPr>
          <p:cNvPr id="10" name="文本框 9">
            <a:extLst>
              <a:ext uri="{FF2B5EF4-FFF2-40B4-BE49-F238E27FC236}">
                <a16:creationId xmlns:a16="http://schemas.microsoft.com/office/drawing/2014/main" id="{99A7A43E-8BD7-4C7A-A73A-D5266F641D56}"/>
              </a:ext>
            </a:extLst>
          </p:cNvPr>
          <p:cNvSpPr txBox="1"/>
          <p:nvPr/>
        </p:nvSpPr>
        <p:spPr>
          <a:xfrm>
            <a:off x="4156598" y="1686972"/>
            <a:ext cx="3375855" cy="175432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Letting the user know there may be changes to the document and to ensure that they read it every time it appears as it may have changed.</a:t>
            </a:r>
          </a:p>
        </p:txBody>
      </p:sp>
      <p:sp>
        <p:nvSpPr>
          <p:cNvPr id="11" name="文本框 10">
            <a:extLst>
              <a:ext uri="{FF2B5EF4-FFF2-40B4-BE49-F238E27FC236}">
                <a16:creationId xmlns:a16="http://schemas.microsoft.com/office/drawing/2014/main" id="{9A8954C4-A969-48F3-BC3C-51D32C5C21B5}"/>
              </a:ext>
            </a:extLst>
          </p:cNvPr>
          <p:cNvSpPr txBox="1"/>
          <p:nvPr/>
        </p:nvSpPr>
        <p:spPr>
          <a:xfrm>
            <a:off x="7646810" y="1686972"/>
            <a:ext cx="2905023"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Ensuring your software does not get redistributed without your permission.</a:t>
            </a:r>
            <a:endParaRPr kumimoji="0" lang="en-GB"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endParaRPr>
          </a:p>
        </p:txBody>
      </p:sp>
      <p:pic>
        <p:nvPicPr>
          <p:cNvPr id="5122" name="Picture 2" descr="Terms &amp; Conditions Generator 🕵️‍♀️(By Lawyers,100% Free)">
            <a:extLst>
              <a:ext uri="{FF2B5EF4-FFF2-40B4-BE49-F238E27FC236}">
                <a16:creationId xmlns:a16="http://schemas.microsoft.com/office/drawing/2014/main" id="{9E4E3F59-C20C-497C-81D1-438732481AE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869522" y="4835541"/>
            <a:ext cx="1904875" cy="1904875"/>
          </a:xfrm>
          <a:prstGeom prst="rect">
            <a:avLst/>
          </a:prstGeom>
          <a:noFill/>
          <a:extLst>
            <a:ext uri="{909E8E84-426E-40DD-AFC4-6F175D3DCCD1}">
              <a14:hiddenFill xmlns:a14="http://schemas.microsoft.com/office/drawing/2010/main">
                <a:solidFill>
                  <a:srgbClr val="FFFFFF"/>
                </a:solidFill>
              </a14:hiddenFill>
            </a:ext>
          </a:extLst>
        </p:spPr>
      </p:pic>
      <p:sp>
        <p:nvSpPr>
          <p:cNvPr id="12" name="文本框 11">
            <a:extLst>
              <a:ext uri="{FF2B5EF4-FFF2-40B4-BE49-F238E27FC236}">
                <a16:creationId xmlns:a16="http://schemas.microsoft.com/office/drawing/2014/main" id="{2F3BB053-0C60-4A23-85E0-F24BA974FF68}"/>
              </a:ext>
            </a:extLst>
          </p:cNvPr>
          <p:cNvSpPr txBox="1"/>
          <p:nvPr/>
        </p:nvSpPr>
        <p:spPr>
          <a:xfrm>
            <a:off x="10558483" y="6466875"/>
            <a:ext cx="1605064" cy="369332"/>
          </a:xfrm>
          <a:prstGeom prst="rect">
            <a:avLst/>
          </a:prstGeom>
          <a:noFill/>
        </p:spPr>
        <p:txBody>
          <a:bodyPr wrap="square" rtlCol="0">
            <a:spAutoFit/>
          </a:bodyPr>
          <a:lstStyle/>
          <a:p>
            <a:r>
              <a:rPr lang="en-GB" altLang="zh-CN" dirty="0">
                <a:solidFill>
                  <a:schemeClr val="accent2">
                    <a:lumMod val="60000"/>
                    <a:lumOff val="40000"/>
                  </a:schemeClr>
                </a:solidFill>
                <a:cs typeface="Calibri"/>
              </a:rPr>
              <a:t>Ben</a:t>
            </a:r>
            <a:endParaRPr lang="zh-CN" altLang="en-US" dirty="0"/>
          </a:p>
        </p:txBody>
      </p:sp>
    </p:spTree>
    <p:extLst>
      <p:ext uri="{BB962C8B-B14F-4D97-AF65-F5344CB8AC3E}">
        <p14:creationId xmlns:p14="http://schemas.microsoft.com/office/powerpoint/2010/main" val="24577134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1109"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1">
                <a:tint val="97000"/>
                <a:hueMod val="92000"/>
                <a:satMod val="169000"/>
                <a:lumMod val="164000"/>
              </a:schemeClr>
            </a:gs>
            <a:gs pos="100000">
              <a:schemeClr val="bg1">
                <a:shade val="96000"/>
                <a:satMod val="120000"/>
                <a:lumMod val="90000"/>
              </a:schemeClr>
            </a:gs>
          </a:gsLst>
          <a:lin ang="612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92F1DA-58C7-49D3-881B-1FF59AAAEADC}"/>
              </a:ext>
            </a:extLst>
          </p:cNvPr>
          <p:cNvSpPr>
            <a:spLocks noGrp="1"/>
          </p:cNvSpPr>
          <p:nvPr>
            <p:ph type="title"/>
          </p:nvPr>
        </p:nvSpPr>
        <p:spPr>
          <a:xfrm>
            <a:off x="947981" y="627096"/>
            <a:ext cx="8534400" cy="1507067"/>
          </a:xfrm>
        </p:spPr>
        <p:txBody>
          <a:bodyPr>
            <a:normAutofit/>
          </a:bodyPr>
          <a:lstStyle/>
          <a:p>
            <a:r>
              <a:rPr lang="en-US" dirty="0">
                <a:solidFill>
                  <a:schemeClr val="bg1"/>
                </a:solidFill>
              </a:rPr>
              <a:t>Quality assurance document</a:t>
            </a:r>
            <a:endParaRPr lang="en-GB" dirty="0">
              <a:solidFill>
                <a:schemeClr val="bg1"/>
              </a:solidFill>
            </a:endParaRPr>
          </a:p>
        </p:txBody>
      </p:sp>
      <p:sp>
        <p:nvSpPr>
          <p:cNvPr id="3" name="Content Placeholder 2">
            <a:extLst>
              <a:ext uri="{FF2B5EF4-FFF2-40B4-BE49-F238E27FC236}">
                <a16:creationId xmlns:a16="http://schemas.microsoft.com/office/drawing/2014/main" id="{6EB1FD61-86C6-49EB-BD05-0DC63A48F107}"/>
              </a:ext>
            </a:extLst>
          </p:cNvPr>
          <p:cNvSpPr>
            <a:spLocks noGrp="1"/>
          </p:cNvSpPr>
          <p:nvPr>
            <p:ph idx="1"/>
          </p:nvPr>
        </p:nvSpPr>
        <p:spPr>
          <a:xfrm>
            <a:off x="613873" y="2472958"/>
            <a:ext cx="7430234" cy="3615267"/>
          </a:xfrm>
        </p:spPr>
        <p:txBody>
          <a:bodyPr>
            <a:normAutofit/>
          </a:bodyPr>
          <a:lstStyle/>
          <a:p>
            <a:pPr marL="0" indent="0">
              <a:buNone/>
            </a:pPr>
            <a:r>
              <a:rPr lang="en-US" dirty="0">
                <a:solidFill>
                  <a:schemeClr val="tx1"/>
                </a:solidFill>
              </a:rPr>
              <a:t>This document is to ensure that the program works as specified in the design brief, it is an extensive document with checks that must be carried out for insurance that it will be perfect for the company. This includes checks these checks include:</a:t>
            </a:r>
          </a:p>
          <a:p>
            <a:r>
              <a:rPr lang="en-US" dirty="0">
                <a:solidFill>
                  <a:schemeClr val="tx1"/>
                </a:solidFill>
              </a:rPr>
              <a:t>System function specification</a:t>
            </a:r>
          </a:p>
          <a:p>
            <a:r>
              <a:rPr lang="en-US" dirty="0">
                <a:solidFill>
                  <a:schemeClr val="tx1"/>
                </a:solidFill>
              </a:rPr>
              <a:t>Design</a:t>
            </a:r>
          </a:p>
          <a:p>
            <a:r>
              <a:rPr lang="en-US" dirty="0">
                <a:solidFill>
                  <a:schemeClr val="tx1"/>
                </a:solidFill>
              </a:rPr>
              <a:t>Accessibility</a:t>
            </a:r>
          </a:p>
          <a:p>
            <a:r>
              <a:rPr lang="en-US" dirty="0">
                <a:solidFill>
                  <a:schemeClr val="tx1"/>
                </a:solidFill>
              </a:rPr>
              <a:t>Security</a:t>
            </a:r>
          </a:p>
          <a:p>
            <a:r>
              <a:rPr lang="en-US" dirty="0">
                <a:solidFill>
                  <a:schemeClr val="tx1"/>
                </a:solidFill>
              </a:rPr>
              <a:t>Compatibility</a:t>
            </a:r>
          </a:p>
          <a:p>
            <a:pPr marL="0" indent="0">
              <a:buNone/>
            </a:pPr>
            <a:endParaRPr lang="en-US" dirty="0">
              <a:solidFill>
                <a:schemeClr val="tx1"/>
              </a:solidFill>
            </a:endParaRPr>
          </a:p>
          <a:p>
            <a:endParaRPr lang="en-GB" dirty="0">
              <a:solidFill>
                <a:schemeClr val="tx1"/>
              </a:solidFill>
            </a:endParaRPr>
          </a:p>
        </p:txBody>
      </p:sp>
      <p:pic>
        <p:nvPicPr>
          <p:cNvPr id="5" name="Picture 4">
            <a:extLst>
              <a:ext uri="{FF2B5EF4-FFF2-40B4-BE49-F238E27FC236}">
                <a16:creationId xmlns:a16="http://schemas.microsoft.com/office/drawing/2014/main" id="{3B4CA890-CC42-487F-90D4-E743196707DC}"/>
              </a:ext>
            </a:extLst>
          </p:cNvPr>
          <p:cNvPicPr>
            <a:picLocks noChangeAspect="1"/>
          </p:cNvPicPr>
          <p:nvPr/>
        </p:nvPicPr>
        <p:blipFill>
          <a:blip r:embed="rId4"/>
          <a:stretch>
            <a:fillRect/>
          </a:stretch>
        </p:blipFill>
        <p:spPr>
          <a:xfrm>
            <a:off x="8044107" y="2750675"/>
            <a:ext cx="3756007" cy="3622081"/>
          </a:xfrm>
          <a:prstGeom prst="rect">
            <a:avLst/>
          </a:prstGeom>
        </p:spPr>
      </p:pic>
      <p:pic>
        <p:nvPicPr>
          <p:cNvPr id="7" name="Quality assuranceDoc1">
            <a:hlinkClick r:id="" action="ppaction://media"/>
            <a:extLst>
              <a:ext uri="{FF2B5EF4-FFF2-40B4-BE49-F238E27FC236}">
                <a16:creationId xmlns:a16="http://schemas.microsoft.com/office/drawing/2014/main" id="{28453076-8B55-4815-B700-2F6CE8B7FD6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82400" y="0"/>
            <a:ext cx="609600" cy="609600"/>
          </a:xfrm>
          <a:prstGeom prst="rect">
            <a:avLst/>
          </a:prstGeom>
        </p:spPr>
      </p:pic>
      <p:sp>
        <p:nvSpPr>
          <p:cNvPr id="6" name="文本框 5">
            <a:extLst>
              <a:ext uri="{FF2B5EF4-FFF2-40B4-BE49-F238E27FC236}">
                <a16:creationId xmlns:a16="http://schemas.microsoft.com/office/drawing/2014/main" id="{F426FCAB-9947-4810-BD36-53D765E9B079}"/>
              </a:ext>
            </a:extLst>
          </p:cNvPr>
          <p:cNvSpPr txBox="1"/>
          <p:nvPr/>
        </p:nvSpPr>
        <p:spPr>
          <a:xfrm>
            <a:off x="10558483" y="6466875"/>
            <a:ext cx="1605064" cy="369332"/>
          </a:xfrm>
          <a:prstGeom prst="rect">
            <a:avLst/>
          </a:prstGeom>
          <a:noFill/>
        </p:spPr>
        <p:txBody>
          <a:bodyPr wrap="square" rtlCol="0">
            <a:spAutoFit/>
          </a:bodyPr>
          <a:lstStyle/>
          <a:p>
            <a:r>
              <a:rPr lang="en-GB" altLang="zh-CN" dirty="0">
                <a:solidFill>
                  <a:srgbClr val="92D050"/>
                </a:solidFill>
                <a:cs typeface="Calibri"/>
              </a:rPr>
              <a:t>Owen</a:t>
            </a:r>
            <a:endParaRPr lang="zh-CN" altLang="en-US" dirty="0"/>
          </a:p>
        </p:txBody>
      </p:sp>
    </p:spTree>
    <p:extLst>
      <p:ext uri="{BB962C8B-B14F-4D97-AF65-F5344CB8AC3E}">
        <p14:creationId xmlns:p14="http://schemas.microsoft.com/office/powerpoint/2010/main" val="581605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4623"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6">
            <a:duotone>
              <a:schemeClr val="bg2">
                <a:shade val="42000"/>
                <a:hueMod val="42000"/>
                <a:satMod val="124000"/>
                <a:lumMod val="62000"/>
              </a:schemeClr>
              <a:schemeClr val="bg2">
                <a:tint val="96000"/>
                <a:satMod val="13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C16E97-B4B4-4B34-9A91-8C56BA6EA200}"/>
              </a:ext>
            </a:extLst>
          </p:cNvPr>
          <p:cNvSpPr>
            <a:spLocks noGrp="1"/>
          </p:cNvSpPr>
          <p:nvPr>
            <p:ph type="title"/>
          </p:nvPr>
        </p:nvSpPr>
        <p:spPr>
          <a:xfrm>
            <a:off x="592668" y="658035"/>
            <a:ext cx="5908316" cy="714599"/>
          </a:xfrm>
        </p:spPr>
        <p:txBody>
          <a:bodyPr vert="horz" lIns="91440" tIns="45720" rIns="91440" bIns="45720" rtlCol="0" anchor="t">
            <a:normAutofit/>
          </a:bodyPr>
          <a:lstStyle/>
          <a:p>
            <a:r>
              <a:rPr lang="en-US" dirty="0">
                <a:solidFill>
                  <a:schemeClr val="bg1"/>
                </a:solidFill>
              </a:rPr>
              <a:t>System function check </a:t>
            </a:r>
          </a:p>
        </p:txBody>
      </p:sp>
      <p:sp>
        <p:nvSpPr>
          <p:cNvPr id="4" name="TextBox 3">
            <a:extLst>
              <a:ext uri="{FF2B5EF4-FFF2-40B4-BE49-F238E27FC236}">
                <a16:creationId xmlns:a16="http://schemas.microsoft.com/office/drawing/2014/main" id="{31E58C1F-89F6-4E88-8830-2E63336BDE9E}"/>
              </a:ext>
            </a:extLst>
          </p:cNvPr>
          <p:cNvSpPr txBox="1"/>
          <p:nvPr/>
        </p:nvSpPr>
        <p:spPr>
          <a:xfrm>
            <a:off x="800992" y="1523942"/>
            <a:ext cx="4884940" cy="1941064"/>
          </a:xfrm>
          <a:prstGeom prst="rect">
            <a:avLst/>
          </a:prstGeom>
        </p:spPr>
        <p:txBody>
          <a:bodyPr vert="horz" lIns="91440" tIns="45720" rIns="91440" bIns="45720" rtlCol="0">
            <a:normAutofit fontScale="92500"/>
          </a:bodyPr>
          <a:lstStyle/>
          <a:p>
            <a:pPr marL="0" marR="0" lvl="0" indent="0" algn="l" defTabSz="457200" rtl="0" eaLnBrk="1" fontAlgn="auto" latinLnBrk="0" hangingPunct="1">
              <a:lnSpc>
                <a:spcPct val="100000"/>
              </a:lnSpc>
              <a:spcBef>
                <a:spcPts val="1000"/>
              </a:spcBef>
              <a:spcAft>
                <a:spcPts val="0"/>
              </a:spcAft>
              <a:buClr>
                <a:srgbClr val="DDDDDD"/>
              </a:buClr>
              <a:buSzPct val="80000"/>
              <a:buFontTx/>
              <a:buNone/>
              <a:tabLst/>
              <a:defRPr/>
            </a:pPr>
            <a:r>
              <a:rPr kumimoji="0" lang="en-US" sz="1800" b="0" i="0" u="none" strike="noStrike" kern="1200" cap="none" spc="0" normalizeH="0" baseline="0" noProof="0" dirty="0">
                <a:ln>
                  <a:noFill/>
                </a:ln>
                <a:solidFill>
                  <a:schemeClr val="bg1"/>
                </a:solidFill>
                <a:effectLst/>
                <a:uLnTx/>
                <a:uFillTx/>
                <a:latin typeface="Century Gothic" panose="020B0502020202020204"/>
                <a:ea typeface="+mn-ea"/>
                <a:cs typeface="+mn-cs"/>
              </a:rPr>
              <a:t>This is to ensure that the all the components of  the program work as specified in the design brief and that they all work together as intended by the programmer. This also includes how much of the computers resources the program uses and to make sure that it is as affiant as posable.</a:t>
            </a:r>
          </a:p>
        </p:txBody>
      </p:sp>
      <p:pic>
        <p:nvPicPr>
          <p:cNvPr id="9" name="Picture 8">
            <a:extLst>
              <a:ext uri="{FF2B5EF4-FFF2-40B4-BE49-F238E27FC236}">
                <a16:creationId xmlns:a16="http://schemas.microsoft.com/office/drawing/2014/main" id="{65024B43-2FF6-4926-B612-8446701FF94F}"/>
              </a:ext>
            </a:extLst>
          </p:cNvPr>
          <p:cNvPicPr>
            <a:picLocks noChangeAspect="1"/>
          </p:cNvPicPr>
          <p:nvPr/>
        </p:nvPicPr>
        <p:blipFill>
          <a:blip r:embed="rId7"/>
          <a:stretch>
            <a:fillRect/>
          </a:stretch>
        </p:blipFill>
        <p:spPr>
          <a:xfrm>
            <a:off x="996865" y="3544302"/>
            <a:ext cx="3980139" cy="2969796"/>
          </a:xfrm>
          <a:prstGeom prst="rect">
            <a:avLst/>
          </a:prstGeom>
          <a:effectLst/>
        </p:spPr>
      </p:pic>
      <p:sp>
        <p:nvSpPr>
          <p:cNvPr id="6" name="Title 1">
            <a:extLst>
              <a:ext uri="{FF2B5EF4-FFF2-40B4-BE49-F238E27FC236}">
                <a16:creationId xmlns:a16="http://schemas.microsoft.com/office/drawing/2014/main" id="{0CBF3991-C356-4867-8959-EE2DD0DA495B}"/>
              </a:ext>
            </a:extLst>
          </p:cNvPr>
          <p:cNvSpPr txBox="1">
            <a:spLocks/>
          </p:cNvSpPr>
          <p:nvPr/>
        </p:nvSpPr>
        <p:spPr>
          <a:xfrm>
            <a:off x="7599220" y="1132234"/>
            <a:ext cx="3739661" cy="783415"/>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600"/>
              </a:spcAft>
              <a:buClrTx/>
              <a:buSzTx/>
              <a:buFontTx/>
              <a:buNone/>
              <a:tabLst/>
              <a:defRPr/>
            </a:pPr>
            <a:r>
              <a:rPr kumimoji="0" lang="en-GB" sz="4200" b="0" i="0" u="none" strike="noStrike" kern="1200" cap="none" spc="0" normalizeH="0" baseline="0" noProof="0" dirty="0">
                <a:ln>
                  <a:noFill/>
                </a:ln>
                <a:solidFill>
                  <a:srgbClr val="F8F8F8"/>
                </a:solidFill>
                <a:effectLst/>
                <a:uLnTx/>
                <a:uFillTx/>
                <a:latin typeface="Century Gothic" panose="020B0502020202020204"/>
                <a:ea typeface="+mj-ea"/>
                <a:cs typeface="+mj-cs"/>
              </a:rPr>
              <a:t>Design check</a:t>
            </a:r>
          </a:p>
        </p:txBody>
      </p:sp>
      <p:sp>
        <p:nvSpPr>
          <p:cNvPr id="8" name="TextBox 7">
            <a:extLst>
              <a:ext uri="{FF2B5EF4-FFF2-40B4-BE49-F238E27FC236}">
                <a16:creationId xmlns:a16="http://schemas.microsoft.com/office/drawing/2014/main" id="{B25E0E01-57B9-403C-97A8-BEBB83BF0B3E}"/>
              </a:ext>
            </a:extLst>
          </p:cNvPr>
          <p:cNvSpPr txBox="1"/>
          <p:nvPr/>
        </p:nvSpPr>
        <p:spPr>
          <a:xfrm>
            <a:off x="6090426" y="1912813"/>
            <a:ext cx="5300582" cy="203132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600"/>
              </a:spcAft>
              <a:buClrTx/>
              <a:buSzTx/>
              <a:buFontTx/>
              <a:buNone/>
              <a:tabLst/>
              <a:defRPr/>
            </a:pPr>
            <a:r>
              <a:rPr kumimoji="0" lang="en-GB" sz="1800" b="0" i="0" u="none" strike="noStrike" kern="1200" cap="none" spc="0" normalizeH="0" baseline="0" noProof="0" dirty="0">
                <a:ln>
                  <a:noFill/>
                </a:ln>
                <a:solidFill>
                  <a:schemeClr val="bg1"/>
                </a:solidFill>
                <a:effectLst/>
                <a:uLnTx/>
                <a:uFillTx/>
                <a:latin typeface="Century Gothic" panose="020B0502020202020204"/>
                <a:ea typeface="+mn-ea"/>
                <a:cs typeface="+mn-cs"/>
              </a:rPr>
              <a:t>This will ensure that the program looks as specified in the design brief and ensure that it complies with the other checks for example accessibility so that it can be seen clearly and easily, this is to ensure that it can be understood by people with no small text or hard to see colours.</a:t>
            </a:r>
          </a:p>
        </p:txBody>
      </p:sp>
      <p:pic>
        <p:nvPicPr>
          <p:cNvPr id="10" name="Picture 9">
            <a:extLst>
              <a:ext uri="{FF2B5EF4-FFF2-40B4-BE49-F238E27FC236}">
                <a16:creationId xmlns:a16="http://schemas.microsoft.com/office/drawing/2014/main" id="{56AE6D4C-0F98-4502-BF04-2F97B10A18AC}"/>
              </a:ext>
            </a:extLst>
          </p:cNvPr>
          <p:cNvPicPr>
            <a:picLocks noChangeAspect="1"/>
          </p:cNvPicPr>
          <p:nvPr/>
        </p:nvPicPr>
        <p:blipFill>
          <a:blip r:embed="rId8"/>
          <a:stretch>
            <a:fillRect/>
          </a:stretch>
        </p:blipFill>
        <p:spPr>
          <a:xfrm>
            <a:off x="7053942" y="4180501"/>
            <a:ext cx="3980139" cy="2079622"/>
          </a:xfrm>
          <a:prstGeom prst="rect">
            <a:avLst/>
          </a:prstGeom>
          <a:effectLst/>
        </p:spPr>
      </p:pic>
      <p:pic>
        <p:nvPicPr>
          <p:cNvPr id="11" name="SystemFunction">
            <a:hlinkClick r:id="" action="ppaction://media"/>
            <a:extLst>
              <a:ext uri="{FF2B5EF4-FFF2-40B4-BE49-F238E27FC236}">
                <a16:creationId xmlns:a16="http://schemas.microsoft.com/office/drawing/2014/main" id="{4DD3E5F1-C05E-455B-B63B-062B6F03B273}"/>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5019769" y="3111362"/>
            <a:ext cx="609600" cy="609600"/>
          </a:xfrm>
          <a:prstGeom prst="rect">
            <a:avLst/>
          </a:prstGeom>
        </p:spPr>
      </p:pic>
      <p:pic>
        <p:nvPicPr>
          <p:cNvPr id="12" name="Design check">
            <a:hlinkClick r:id="" action="ppaction://media"/>
            <a:extLst>
              <a:ext uri="{FF2B5EF4-FFF2-40B4-BE49-F238E27FC236}">
                <a16:creationId xmlns:a16="http://schemas.microsoft.com/office/drawing/2014/main" id="{0C4B908C-776F-441E-B315-0D23FD4EEA38}"/>
              </a:ext>
            </a:extLst>
          </p:cNvPr>
          <p:cNvPicPr>
            <a:picLocks noChangeAspect="1"/>
          </p:cNvPicPr>
          <p:nvPr>
            <a:audioFile r:link="rId4"/>
            <p:extLst>
              <p:ext uri="{DAA4B4D4-6D71-4841-9C94-3DE7FCFB9230}">
                <p14:media xmlns:p14="http://schemas.microsoft.com/office/powerpoint/2010/main" r:embed="rId3"/>
              </p:ext>
            </p:extLst>
          </p:nvPr>
        </p:nvPicPr>
        <p:blipFill>
          <a:blip r:embed="rId9"/>
          <a:stretch>
            <a:fillRect/>
          </a:stretch>
        </p:blipFill>
        <p:spPr>
          <a:xfrm>
            <a:off x="11034081" y="3124200"/>
            <a:ext cx="609600" cy="609600"/>
          </a:xfrm>
          <a:prstGeom prst="rect">
            <a:avLst/>
          </a:prstGeom>
        </p:spPr>
      </p:pic>
      <p:sp>
        <p:nvSpPr>
          <p:cNvPr id="13" name="文本框 12">
            <a:extLst>
              <a:ext uri="{FF2B5EF4-FFF2-40B4-BE49-F238E27FC236}">
                <a16:creationId xmlns:a16="http://schemas.microsoft.com/office/drawing/2014/main" id="{5CBB0B5B-C345-4655-B509-6F577FA2CB46}"/>
              </a:ext>
            </a:extLst>
          </p:cNvPr>
          <p:cNvSpPr txBox="1"/>
          <p:nvPr/>
        </p:nvSpPr>
        <p:spPr>
          <a:xfrm>
            <a:off x="10558483" y="6466875"/>
            <a:ext cx="1605064" cy="369332"/>
          </a:xfrm>
          <a:prstGeom prst="rect">
            <a:avLst/>
          </a:prstGeom>
          <a:noFill/>
        </p:spPr>
        <p:txBody>
          <a:bodyPr wrap="square" rtlCol="0">
            <a:spAutoFit/>
          </a:bodyPr>
          <a:lstStyle/>
          <a:p>
            <a:r>
              <a:rPr lang="en-GB" altLang="zh-CN" dirty="0">
                <a:solidFill>
                  <a:srgbClr val="92D050"/>
                </a:solidFill>
                <a:cs typeface="Calibri"/>
              </a:rPr>
              <a:t>Owen</a:t>
            </a:r>
            <a:endParaRPr lang="zh-CN" altLang="en-US" dirty="0"/>
          </a:p>
        </p:txBody>
      </p:sp>
    </p:spTree>
    <p:extLst>
      <p:ext uri="{BB962C8B-B14F-4D97-AF65-F5344CB8AC3E}">
        <p14:creationId xmlns:p14="http://schemas.microsoft.com/office/powerpoint/2010/main" val="1221940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5542" fill="hold"/>
                                        <p:tgtEl>
                                          <p:spTgt spid="11"/>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23205"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1" fill="hold" display="0">
                  <p:stCondLst>
                    <p:cond delay="indefinite"/>
                  </p:stCondLst>
                  <p:endCondLst>
                    <p:cond evt="onStopAudio" delay="0">
                      <p:tgtEl>
                        <p:sldTgt/>
                      </p:tgtEl>
                    </p:cond>
                  </p:endCondLst>
                </p:cTn>
                <p:tgtEl>
                  <p:spTgt spid="11"/>
                </p:tgtEl>
              </p:cMediaNode>
            </p:audio>
            <p:audio>
              <p:cMediaNode vol="80000">
                <p:cTn id="12" fill="hold" display="0">
                  <p:stCondLst>
                    <p:cond delay="indefinite"/>
                  </p:stCondLst>
                  <p:endCondLst>
                    <p:cond evt="onStopAudio" delay="0">
                      <p:tgtEl>
                        <p:sldTgt/>
                      </p:tgtEl>
                    </p:cond>
                  </p:endCondLst>
                </p:cTn>
                <p:tgtEl>
                  <p:spTgt spid="12"/>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6">
            <a:duotone>
              <a:schemeClr val="bg2">
                <a:shade val="42000"/>
                <a:hueMod val="42000"/>
                <a:satMod val="124000"/>
                <a:lumMod val="62000"/>
              </a:schemeClr>
              <a:schemeClr val="bg2">
                <a:tint val="96000"/>
                <a:satMod val="13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C16E97-B4B4-4B34-9A91-8C56BA6EA200}"/>
              </a:ext>
            </a:extLst>
          </p:cNvPr>
          <p:cNvSpPr>
            <a:spLocks noGrp="1"/>
          </p:cNvSpPr>
          <p:nvPr>
            <p:ph type="title"/>
          </p:nvPr>
        </p:nvSpPr>
        <p:spPr>
          <a:xfrm>
            <a:off x="760112" y="645805"/>
            <a:ext cx="4752661" cy="834460"/>
          </a:xfrm>
        </p:spPr>
        <p:txBody>
          <a:bodyPr vert="horz" lIns="91440" tIns="45720" rIns="91440" bIns="45720" rtlCol="0" anchor="t">
            <a:normAutofit/>
          </a:bodyPr>
          <a:lstStyle/>
          <a:p>
            <a:r>
              <a:rPr lang="en-US" dirty="0"/>
              <a:t>Accessibility check </a:t>
            </a:r>
          </a:p>
        </p:txBody>
      </p:sp>
      <p:sp>
        <p:nvSpPr>
          <p:cNvPr id="3" name="图片占位符 2">
            <a:extLst>
              <a:ext uri="{FF2B5EF4-FFF2-40B4-BE49-F238E27FC236}">
                <a16:creationId xmlns:a16="http://schemas.microsoft.com/office/drawing/2014/main" id="{7089F373-5EDF-4B6E-908A-1B4F75F4F244}"/>
              </a:ext>
            </a:extLst>
          </p:cNvPr>
          <p:cNvSpPr>
            <a:spLocks noGrp="1"/>
          </p:cNvSpPr>
          <p:nvPr>
            <p:ph type="pic" idx="1"/>
          </p:nvPr>
        </p:nvSpPr>
        <p:spPr/>
      </p:sp>
      <p:sp>
        <p:nvSpPr>
          <p:cNvPr id="4" name="TextBox 3">
            <a:extLst>
              <a:ext uri="{FF2B5EF4-FFF2-40B4-BE49-F238E27FC236}">
                <a16:creationId xmlns:a16="http://schemas.microsoft.com/office/drawing/2014/main" id="{31E58C1F-89F6-4E88-8830-2E63336BDE9E}"/>
              </a:ext>
            </a:extLst>
          </p:cNvPr>
          <p:cNvSpPr txBox="1"/>
          <p:nvPr/>
        </p:nvSpPr>
        <p:spPr>
          <a:xfrm>
            <a:off x="646109" y="1782863"/>
            <a:ext cx="5449471" cy="1209513"/>
          </a:xfrm>
          <a:prstGeom prst="rect">
            <a:avLst/>
          </a:prstGeom>
        </p:spPr>
        <p:txBody>
          <a:bodyPr vert="horz" lIns="91440" tIns="45720" rIns="91440" bIns="45720" rtlCol="0">
            <a:normAutofit/>
          </a:bodyPr>
          <a:lstStyle/>
          <a:p>
            <a:pPr marL="0" marR="0" lvl="0" indent="0" algn="l" defTabSz="457200" rtl="0" eaLnBrk="1" fontAlgn="auto" latinLnBrk="0" hangingPunct="1">
              <a:lnSpc>
                <a:spcPct val="100000"/>
              </a:lnSpc>
              <a:spcBef>
                <a:spcPts val="1000"/>
              </a:spcBef>
              <a:spcAft>
                <a:spcPts val="0"/>
              </a:spcAft>
              <a:buClr>
                <a:srgbClr val="DDDDDD"/>
              </a:buClr>
              <a:buSzPct val="80000"/>
              <a:buFontTx/>
              <a:buNone/>
              <a:tabLst/>
              <a:defRPr/>
            </a:pPr>
            <a:r>
              <a:rPr kumimoji="0" lang="en-US" sz="1800" b="0" i="0" u="none" strike="noStrike" kern="1200" cap="none" spc="0" normalizeH="0" baseline="0" noProof="0" dirty="0">
                <a:ln>
                  <a:noFill/>
                </a:ln>
                <a:solidFill>
                  <a:schemeClr val="bg1"/>
                </a:solidFill>
                <a:effectLst/>
                <a:uLnTx/>
                <a:uFillTx/>
                <a:latin typeface="Century Gothic" panose="020B0502020202020204"/>
                <a:ea typeface="+mn-ea"/>
                <a:cs typeface="+mn-cs"/>
              </a:rPr>
              <a:t>This is to make sure that the program is accessible to all employees that includes people that have posable difficulty's working with computers or people with disabilities.</a:t>
            </a:r>
          </a:p>
        </p:txBody>
      </p:sp>
      <p:pic>
        <p:nvPicPr>
          <p:cNvPr id="7" name="Picture 6">
            <a:extLst>
              <a:ext uri="{FF2B5EF4-FFF2-40B4-BE49-F238E27FC236}">
                <a16:creationId xmlns:a16="http://schemas.microsoft.com/office/drawing/2014/main" id="{0DD4FD47-301C-4379-9805-ADBA99108B84}"/>
              </a:ext>
            </a:extLst>
          </p:cNvPr>
          <p:cNvPicPr>
            <a:picLocks noChangeAspect="1"/>
          </p:cNvPicPr>
          <p:nvPr/>
        </p:nvPicPr>
        <p:blipFill>
          <a:blip r:embed="rId7"/>
          <a:stretch>
            <a:fillRect/>
          </a:stretch>
        </p:blipFill>
        <p:spPr>
          <a:xfrm>
            <a:off x="7532840" y="1355269"/>
            <a:ext cx="2729978" cy="2074784"/>
          </a:xfrm>
          <a:prstGeom prst="rect">
            <a:avLst/>
          </a:prstGeom>
          <a:effectLst/>
        </p:spPr>
      </p:pic>
      <p:sp>
        <p:nvSpPr>
          <p:cNvPr id="5" name="Title 1">
            <a:extLst>
              <a:ext uri="{FF2B5EF4-FFF2-40B4-BE49-F238E27FC236}">
                <a16:creationId xmlns:a16="http://schemas.microsoft.com/office/drawing/2014/main" id="{B8B6CBEC-31F5-43ED-B848-D633A51D9D7E}"/>
              </a:ext>
            </a:extLst>
          </p:cNvPr>
          <p:cNvSpPr txBox="1">
            <a:spLocks/>
          </p:cNvSpPr>
          <p:nvPr/>
        </p:nvSpPr>
        <p:spPr>
          <a:xfrm>
            <a:off x="646109" y="3371856"/>
            <a:ext cx="4150199" cy="783415"/>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600"/>
              </a:spcAft>
              <a:buClrTx/>
              <a:buSzTx/>
              <a:buFontTx/>
              <a:buNone/>
              <a:tabLst/>
              <a:defRPr/>
            </a:pPr>
            <a:r>
              <a:rPr kumimoji="0" lang="en-GB" sz="4200" b="0" i="0" u="none" strike="noStrike" kern="1200" cap="none" spc="0" normalizeH="0" baseline="0" noProof="0" dirty="0">
                <a:ln>
                  <a:noFill/>
                </a:ln>
                <a:solidFill>
                  <a:schemeClr val="bg2"/>
                </a:solidFill>
                <a:effectLst/>
                <a:uLnTx/>
                <a:uFillTx/>
                <a:latin typeface="Century Gothic" panose="020B0502020202020204"/>
                <a:ea typeface="+mj-ea"/>
                <a:cs typeface="+mj-cs"/>
              </a:rPr>
              <a:t>Security check</a:t>
            </a:r>
            <a:r>
              <a:rPr kumimoji="0" lang="en-US" sz="4200" b="0" i="0" u="none" strike="noStrike" kern="1200" cap="none" spc="0" normalizeH="0" baseline="0" noProof="0" dirty="0">
                <a:ln>
                  <a:noFill/>
                </a:ln>
                <a:solidFill>
                  <a:schemeClr val="bg2"/>
                </a:solidFill>
                <a:effectLst/>
                <a:uLnTx/>
                <a:uFillTx/>
                <a:latin typeface="Century Gothic" panose="020B0502020202020204"/>
                <a:ea typeface="+mj-ea"/>
                <a:cs typeface="+mj-cs"/>
              </a:rPr>
              <a:t> </a:t>
            </a:r>
            <a:endParaRPr kumimoji="0" lang="en-GB" sz="4200" b="0" i="0" u="none" strike="noStrike" kern="1200" cap="none" spc="0" normalizeH="0" baseline="0" noProof="0" dirty="0">
              <a:ln>
                <a:noFill/>
              </a:ln>
              <a:solidFill>
                <a:schemeClr val="bg2"/>
              </a:solidFill>
              <a:effectLst/>
              <a:uLnTx/>
              <a:uFillTx/>
              <a:latin typeface="Century Gothic" panose="020B0502020202020204"/>
              <a:ea typeface="+mj-ea"/>
              <a:cs typeface="+mj-cs"/>
            </a:endParaRPr>
          </a:p>
        </p:txBody>
      </p:sp>
      <p:sp>
        <p:nvSpPr>
          <p:cNvPr id="6" name="TextBox 5">
            <a:extLst>
              <a:ext uri="{FF2B5EF4-FFF2-40B4-BE49-F238E27FC236}">
                <a16:creationId xmlns:a16="http://schemas.microsoft.com/office/drawing/2014/main" id="{52DB1C33-600B-4785-903A-BD6581112F84}"/>
              </a:ext>
            </a:extLst>
          </p:cNvPr>
          <p:cNvSpPr txBox="1"/>
          <p:nvPr/>
        </p:nvSpPr>
        <p:spPr>
          <a:xfrm>
            <a:off x="646109" y="4457869"/>
            <a:ext cx="3931822" cy="1754326"/>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600"/>
              </a:spcAft>
              <a:buClrTx/>
              <a:buSzTx/>
              <a:buFontTx/>
              <a:buNone/>
              <a:tabLst/>
              <a:defRPr/>
            </a:pPr>
            <a:r>
              <a:rPr kumimoji="0" lang="en-GB" sz="1800" b="0" i="0" u="none" strike="noStrike" kern="1200" cap="none" spc="0" normalizeH="0" baseline="0" noProof="0" dirty="0">
                <a:ln>
                  <a:noFill/>
                </a:ln>
                <a:solidFill>
                  <a:schemeClr val="bg1"/>
                </a:solidFill>
                <a:effectLst/>
                <a:uLnTx/>
                <a:uFillTx/>
                <a:latin typeface="Century Gothic" panose="020B0502020202020204"/>
                <a:ea typeface="+mn-ea"/>
                <a:cs typeface="+mn-cs"/>
              </a:rPr>
              <a:t>The program must be made so that there are no exploits in the code so that people will not be able to access other peoples details or allow bad acters to have access to the system.</a:t>
            </a:r>
          </a:p>
        </p:txBody>
      </p:sp>
      <p:pic>
        <p:nvPicPr>
          <p:cNvPr id="9" name="Accessibility check">
            <a:hlinkClick r:id="" action="ppaction://media"/>
            <a:extLst>
              <a:ext uri="{FF2B5EF4-FFF2-40B4-BE49-F238E27FC236}">
                <a16:creationId xmlns:a16="http://schemas.microsoft.com/office/drawing/2014/main" id="{B558ABD3-C10D-4685-AC04-4090C45F791E}"/>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5258101" y="717164"/>
            <a:ext cx="609600" cy="609600"/>
          </a:xfrm>
          <a:prstGeom prst="rect">
            <a:avLst/>
          </a:prstGeom>
        </p:spPr>
      </p:pic>
      <p:pic>
        <p:nvPicPr>
          <p:cNvPr id="10" name="SecurityCheck">
            <a:hlinkClick r:id="" action="ppaction://media"/>
            <a:extLst>
              <a:ext uri="{FF2B5EF4-FFF2-40B4-BE49-F238E27FC236}">
                <a16:creationId xmlns:a16="http://schemas.microsoft.com/office/drawing/2014/main" id="{3A83F3C3-D7CC-48B7-9271-E31F960B25B8}"/>
              </a:ext>
            </a:extLst>
          </p:cNvPr>
          <p:cNvPicPr>
            <a:picLocks noChangeAspect="1"/>
          </p:cNvPicPr>
          <p:nvPr>
            <a:audioFile r:link="rId4"/>
            <p:extLst>
              <p:ext uri="{DAA4B4D4-6D71-4841-9C94-3DE7FCFB9230}">
                <p14:media xmlns:p14="http://schemas.microsoft.com/office/powerpoint/2010/main" r:embed="rId3"/>
              </p:ext>
            </p:extLst>
          </p:nvPr>
        </p:nvPicPr>
        <p:blipFill>
          <a:blip r:embed="rId8"/>
          <a:stretch>
            <a:fillRect/>
          </a:stretch>
        </p:blipFill>
        <p:spPr>
          <a:xfrm>
            <a:off x="4953301" y="3429000"/>
            <a:ext cx="609600" cy="609600"/>
          </a:xfrm>
          <a:prstGeom prst="rect">
            <a:avLst/>
          </a:prstGeom>
        </p:spPr>
      </p:pic>
      <p:pic>
        <p:nvPicPr>
          <p:cNvPr id="1026" name="Picture 2" descr="App Lock - Privacy lock ➡ Google Play Review ✅ ASO | Revenue &amp; Downloads |  AppFollow">
            <a:extLst>
              <a:ext uri="{FF2B5EF4-FFF2-40B4-BE49-F238E27FC236}">
                <a16:creationId xmlns:a16="http://schemas.microsoft.com/office/drawing/2014/main" id="{D77A78CC-B593-41B0-BE5E-47803366AB29}"/>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7623" t="8387" r="8537" b="8990"/>
          <a:stretch/>
        </p:blipFill>
        <p:spPr bwMode="auto">
          <a:xfrm>
            <a:off x="7532840" y="3733800"/>
            <a:ext cx="2729978" cy="2690385"/>
          </a:xfrm>
          <a:prstGeom prst="rect">
            <a:avLst/>
          </a:prstGeom>
          <a:noFill/>
          <a:extLst>
            <a:ext uri="{909E8E84-426E-40DD-AFC4-6F175D3DCCD1}">
              <a14:hiddenFill xmlns:a14="http://schemas.microsoft.com/office/drawing/2010/main">
                <a:solidFill>
                  <a:srgbClr val="FFFFFF"/>
                </a:solidFill>
              </a14:hiddenFill>
            </a:ext>
          </a:extLst>
        </p:spPr>
      </p:pic>
      <p:sp>
        <p:nvSpPr>
          <p:cNvPr id="11" name="文本框 10">
            <a:extLst>
              <a:ext uri="{FF2B5EF4-FFF2-40B4-BE49-F238E27FC236}">
                <a16:creationId xmlns:a16="http://schemas.microsoft.com/office/drawing/2014/main" id="{710664EA-DA22-4A43-BE15-CBF83778242E}"/>
              </a:ext>
            </a:extLst>
          </p:cNvPr>
          <p:cNvSpPr txBox="1"/>
          <p:nvPr/>
        </p:nvSpPr>
        <p:spPr>
          <a:xfrm>
            <a:off x="10558483" y="6466875"/>
            <a:ext cx="1605064" cy="369332"/>
          </a:xfrm>
          <a:prstGeom prst="rect">
            <a:avLst/>
          </a:prstGeom>
          <a:noFill/>
        </p:spPr>
        <p:txBody>
          <a:bodyPr wrap="square" rtlCol="0">
            <a:spAutoFit/>
          </a:bodyPr>
          <a:lstStyle/>
          <a:p>
            <a:r>
              <a:rPr lang="en-GB" altLang="zh-CN" dirty="0">
                <a:solidFill>
                  <a:srgbClr val="92D050"/>
                </a:solidFill>
                <a:cs typeface="Calibri"/>
              </a:rPr>
              <a:t>Owen</a:t>
            </a:r>
            <a:endParaRPr lang="zh-CN" altLang="en-US" dirty="0"/>
          </a:p>
        </p:txBody>
      </p:sp>
    </p:spTree>
    <p:extLst>
      <p:ext uri="{BB962C8B-B14F-4D97-AF65-F5344CB8AC3E}">
        <p14:creationId xmlns:p14="http://schemas.microsoft.com/office/powerpoint/2010/main" val="3363509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945" fill="hold"/>
                                        <p:tgtEl>
                                          <p:spTgt spid="9"/>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298810"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1" fill="hold" display="0">
                  <p:stCondLst>
                    <p:cond delay="indefinite"/>
                  </p:stCondLst>
                  <p:endCondLst>
                    <p:cond evt="onStopAudio" delay="0">
                      <p:tgtEl>
                        <p:sldTgt/>
                      </p:tgtEl>
                    </p:cond>
                  </p:endCondLst>
                </p:cTn>
                <p:tgtEl>
                  <p:spTgt spid="9"/>
                </p:tgtEl>
              </p:cMediaNode>
            </p:audio>
            <p:audio>
              <p:cMediaNode vol="80000">
                <p:cTn id="12" fill="hold" display="0">
                  <p:stCondLst>
                    <p:cond delay="indefinite"/>
                  </p:stCondLst>
                  <p:endCondLst>
                    <p:cond evt="onStopAudio" delay="0">
                      <p:tgtEl>
                        <p:sldTgt/>
                      </p:tgtEl>
                    </p:cond>
                  </p:endCondLst>
                </p:cTn>
                <p:tgtEl>
                  <p:spTgt spid="10"/>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2">
                <a:shade val="42000"/>
                <a:hueMod val="42000"/>
                <a:satMod val="124000"/>
                <a:lumMod val="62000"/>
              </a:schemeClr>
              <a:schemeClr val="bg2">
                <a:tint val="96000"/>
                <a:satMod val="130000"/>
              </a:schemeClr>
            </a:duotone>
          </a:blip>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1E58C1F-89F6-4E88-8830-2E63336BDE9E}"/>
              </a:ext>
            </a:extLst>
          </p:cNvPr>
          <p:cNvSpPr txBox="1"/>
          <p:nvPr/>
        </p:nvSpPr>
        <p:spPr>
          <a:xfrm>
            <a:off x="1154954" y="3089032"/>
            <a:ext cx="5272353" cy="2678723"/>
          </a:xfrm>
          <a:prstGeom prst="rect">
            <a:avLst/>
          </a:prstGeom>
        </p:spPr>
        <p:txBody>
          <a:bodyPr vert="horz" lIns="91440" tIns="45720" rIns="91440" bIns="45720" rtlCol="0">
            <a:normAutofit/>
          </a:bodyPr>
          <a:lstStyle/>
          <a:p>
            <a:pPr marL="0" marR="0" lvl="0" indent="0" algn="l" defTabSz="457200" rtl="0" eaLnBrk="1" fontAlgn="auto" latinLnBrk="0" hangingPunct="1">
              <a:lnSpc>
                <a:spcPct val="100000"/>
              </a:lnSpc>
              <a:spcBef>
                <a:spcPts val="1000"/>
              </a:spcBef>
              <a:spcAft>
                <a:spcPts val="0"/>
              </a:spcAft>
              <a:buClr>
                <a:srgbClr val="DDDDDD"/>
              </a:buClr>
              <a:buSzPct val="80000"/>
              <a:buFontTx/>
              <a:buNone/>
              <a:tabLst/>
              <a:defRPr/>
            </a:pPr>
            <a:r>
              <a:rPr kumimoji="0" lang="en-US" sz="1800" b="0" i="0" u="none" strike="noStrike" kern="1200" cap="none" spc="0" normalizeH="0" baseline="0" noProof="0" dirty="0">
                <a:ln>
                  <a:noFill/>
                </a:ln>
                <a:effectLst/>
                <a:uLnTx/>
                <a:uFillTx/>
                <a:latin typeface="Century Gothic" panose="020B0502020202020204"/>
                <a:ea typeface="+mn-ea"/>
                <a:cs typeface="+mn-cs"/>
              </a:rPr>
              <a:t>This check is to ensure that the program is compatible with a wide range of systems that the company uses so that all employees can use it throughout the company and that the program runs smoothly on all workplace systems with no crashing or bugs that can affect the program from starting or messing up part way threw.</a:t>
            </a:r>
          </a:p>
        </p:txBody>
      </p:sp>
      <p:pic>
        <p:nvPicPr>
          <p:cNvPr id="3" name="Picture 2">
            <a:extLst>
              <a:ext uri="{FF2B5EF4-FFF2-40B4-BE49-F238E27FC236}">
                <a16:creationId xmlns:a16="http://schemas.microsoft.com/office/drawing/2014/main" id="{E3CC5638-4573-4325-9AB6-5EB35AE8EA5D}"/>
              </a:ext>
            </a:extLst>
          </p:cNvPr>
          <p:cNvPicPr>
            <a:picLocks noChangeAspect="1"/>
          </p:cNvPicPr>
          <p:nvPr/>
        </p:nvPicPr>
        <p:blipFill rotWithShape="1">
          <a:blip r:embed="rId5"/>
          <a:srcRect l="15217" t="12099" r="13250" b="10247"/>
          <a:stretch/>
        </p:blipFill>
        <p:spPr>
          <a:xfrm>
            <a:off x="6363830" y="2468882"/>
            <a:ext cx="5284746" cy="4123267"/>
          </a:xfrm>
          <a:prstGeom prst="rect">
            <a:avLst/>
          </a:prstGeom>
        </p:spPr>
      </p:pic>
      <p:pic>
        <p:nvPicPr>
          <p:cNvPr id="5" name="Compatibility check">
            <a:hlinkClick r:id="" action="ppaction://media"/>
            <a:extLst>
              <a:ext uri="{FF2B5EF4-FFF2-40B4-BE49-F238E27FC236}">
                <a16:creationId xmlns:a16="http://schemas.microsoft.com/office/drawing/2014/main" id="{02D2646B-7484-4E25-89E6-678346773CC2}"/>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43069" y="19666"/>
            <a:ext cx="609600" cy="609600"/>
          </a:xfrm>
          <a:prstGeom prst="rect">
            <a:avLst/>
          </a:prstGeom>
        </p:spPr>
      </p:pic>
      <p:sp>
        <p:nvSpPr>
          <p:cNvPr id="17" name="标题 1">
            <a:extLst>
              <a:ext uri="{FF2B5EF4-FFF2-40B4-BE49-F238E27FC236}">
                <a16:creationId xmlns:a16="http://schemas.microsoft.com/office/drawing/2014/main" id="{B93984D6-1BE5-431D-BA54-F04DAE920088}"/>
              </a:ext>
            </a:extLst>
          </p:cNvPr>
          <p:cNvSpPr txBox="1">
            <a:spLocks/>
          </p:cNvSpPr>
          <p:nvPr/>
        </p:nvSpPr>
        <p:spPr bwMode="gray">
          <a:xfrm>
            <a:off x="1154954" y="947920"/>
            <a:ext cx="8761413" cy="728480"/>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ltLang="zh-CN" dirty="0">
                <a:solidFill>
                  <a:schemeClr val="bg1"/>
                </a:solidFill>
              </a:rPr>
              <a:t>Compatibility check</a:t>
            </a:r>
            <a:endParaRPr lang="zh-CN" altLang="en-US" dirty="0">
              <a:solidFill>
                <a:schemeClr val="bg1"/>
              </a:solidFill>
            </a:endParaRPr>
          </a:p>
        </p:txBody>
      </p:sp>
      <p:sp>
        <p:nvSpPr>
          <p:cNvPr id="6" name="文本框 5">
            <a:extLst>
              <a:ext uri="{FF2B5EF4-FFF2-40B4-BE49-F238E27FC236}">
                <a16:creationId xmlns:a16="http://schemas.microsoft.com/office/drawing/2014/main" id="{0AC3C137-1530-4011-B58F-2B3F1DD8B2EC}"/>
              </a:ext>
            </a:extLst>
          </p:cNvPr>
          <p:cNvSpPr txBox="1"/>
          <p:nvPr/>
        </p:nvSpPr>
        <p:spPr>
          <a:xfrm>
            <a:off x="10558483" y="6466875"/>
            <a:ext cx="1605064" cy="369332"/>
          </a:xfrm>
          <a:prstGeom prst="rect">
            <a:avLst/>
          </a:prstGeom>
          <a:noFill/>
        </p:spPr>
        <p:txBody>
          <a:bodyPr wrap="square" rtlCol="0">
            <a:spAutoFit/>
          </a:bodyPr>
          <a:lstStyle/>
          <a:p>
            <a:r>
              <a:rPr lang="en-GB" altLang="zh-CN" dirty="0">
                <a:solidFill>
                  <a:srgbClr val="92D050"/>
                </a:solidFill>
                <a:cs typeface="Calibri"/>
              </a:rPr>
              <a:t>Owen</a:t>
            </a:r>
            <a:endParaRPr lang="zh-CN" altLang="en-US" dirty="0"/>
          </a:p>
        </p:txBody>
      </p:sp>
    </p:spTree>
    <p:extLst>
      <p:ext uri="{BB962C8B-B14F-4D97-AF65-F5344CB8AC3E}">
        <p14:creationId xmlns:p14="http://schemas.microsoft.com/office/powerpoint/2010/main" val="3954184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1868"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FF60AE4A-4388-4C69-A680-2EC54D441F89}"/>
              </a:ext>
            </a:extLst>
          </p:cNvPr>
          <p:cNvSpPr>
            <a:spLocks noGrp="1"/>
          </p:cNvSpPr>
          <p:nvPr>
            <p:ph type="ctrTitle"/>
          </p:nvPr>
        </p:nvSpPr>
        <p:spPr/>
        <p:txBody>
          <a:bodyPr/>
          <a:lstStyle/>
          <a:p>
            <a:r>
              <a:rPr lang="en-US" altLang="zh-CN" dirty="0"/>
              <a:t>Thank you</a:t>
            </a:r>
            <a:endParaRPr lang="zh-CN" altLang="en-US" dirty="0"/>
          </a:p>
        </p:txBody>
      </p:sp>
      <p:sp>
        <p:nvSpPr>
          <p:cNvPr id="5" name="副标题 4">
            <a:extLst>
              <a:ext uri="{FF2B5EF4-FFF2-40B4-BE49-F238E27FC236}">
                <a16:creationId xmlns:a16="http://schemas.microsoft.com/office/drawing/2014/main" id="{5E6ED7BA-6C94-4EAF-AE39-2F48BBD1E972}"/>
              </a:ext>
            </a:extLst>
          </p:cNvPr>
          <p:cNvSpPr>
            <a:spLocks noGrp="1"/>
          </p:cNvSpPr>
          <p:nvPr>
            <p:ph type="subTitle" idx="1"/>
          </p:nvPr>
        </p:nvSpPr>
        <p:spPr/>
        <p:txBody>
          <a:bodyPr/>
          <a:lstStyle/>
          <a:p>
            <a:endParaRPr lang="zh-CN" altLang="en-US"/>
          </a:p>
        </p:txBody>
      </p:sp>
    </p:spTree>
    <p:extLst>
      <p:ext uri="{BB962C8B-B14F-4D97-AF65-F5344CB8AC3E}">
        <p14:creationId xmlns:p14="http://schemas.microsoft.com/office/powerpoint/2010/main" val="26456168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pic>
        <p:nvPicPr>
          <p:cNvPr id="6" name="Audio Recording 17 Nov 2020 at 23:02:29" descr="Audio Recording 17 Nov 2020 at 23:02:29">
            <a:hlinkClick r:id="" action="ppaction://media"/>
            <a:extLst>
              <a:ext uri="{FF2B5EF4-FFF2-40B4-BE49-F238E27FC236}">
                <a16:creationId xmlns:a16="http://schemas.microsoft.com/office/drawing/2014/main" id="{8A905ECA-74C3-AB4C-8BAC-D19A9ADDCD14}"/>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379200" y="0"/>
            <a:ext cx="812800" cy="812800"/>
          </a:xfrm>
          <a:prstGeom prst="rect">
            <a:avLst/>
          </a:prstGeom>
        </p:spPr>
      </p:pic>
      <p:sp>
        <p:nvSpPr>
          <p:cNvPr id="20" name="标题 1">
            <a:extLst>
              <a:ext uri="{FF2B5EF4-FFF2-40B4-BE49-F238E27FC236}">
                <a16:creationId xmlns:a16="http://schemas.microsoft.com/office/drawing/2014/main" id="{140B16A2-46B0-40EC-AB65-3DB34CA26B08}"/>
              </a:ext>
            </a:extLst>
          </p:cNvPr>
          <p:cNvSpPr>
            <a:spLocks noGrp="1"/>
          </p:cNvSpPr>
          <p:nvPr>
            <p:ph type="title"/>
          </p:nvPr>
        </p:nvSpPr>
        <p:spPr>
          <a:xfrm>
            <a:off x="1155700" y="973138"/>
            <a:ext cx="8761413" cy="708025"/>
          </a:xfrm>
        </p:spPr>
        <p:txBody>
          <a:bodyPr/>
          <a:lstStyle/>
          <a:p>
            <a:r>
              <a:rPr lang="en-US" altLang="zh-CN" sz="3600" dirty="0">
                <a:solidFill>
                  <a:schemeClr val="bg1"/>
                </a:solidFill>
              </a:rPr>
              <a:t>Tasks Completed So far</a:t>
            </a:r>
            <a:endParaRPr lang="zh-CN" altLang="en-US" dirty="0">
              <a:solidFill>
                <a:schemeClr val="bg1"/>
              </a:solidFill>
            </a:endParaRPr>
          </a:p>
        </p:txBody>
      </p:sp>
      <p:sp>
        <p:nvSpPr>
          <p:cNvPr id="21" name="内容占位符 2">
            <a:extLst>
              <a:ext uri="{FF2B5EF4-FFF2-40B4-BE49-F238E27FC236}">
                <a16:creationId xmlns:a16="http://schemas.microsoft.com/office/drawing/2014/main" id="{5A9B119A-B8E3-4571-88FE-5F1BA24D8B0B}"/>
              </a:ext>
            </a:extLst>
          </p:cNvPr>
          <p:cNvSpPr>
            <a:spLocks noGrp="1"/>
          </p:cNvSpPr>
          <p:nvPr>
            <p:ph idx="1"/>
          </p:nvPr>
        </p:nvSpPr>
        <p:spPr>
          <a:xfrm>
            <a:off x="1155700" y="2603500"/>
            <a:ext cx="5716306" cy="3416300"/>
          </a:xfrm>
        </p:spPr>
        <p:txBody>
          <a:bodyPr/>
          <a:lstStyle/>
          <a:p>
            <a:r>
              <a:rPr lang="en-US" altLang="zh-CN" dirty="0"/>
              <a:t>Communication - Discord</a:t>
            </a:r>
          </a:p>
          <a:p>
            <a:r>
              <a:rPr lang="en-US" altLang="zh-CN" dirty="0"/>
              <a:t>GITHUB</a:t>
            </a:r>
          </a:p>
          <a:p>
            <a:r>
              <a:rPr lang="en-US" altLang="zh-CN" dirty="0"/>
              <a:t>TRELLO</a:t>
            </a:r>
          </a:p>
          <a:p>
            <a:r>
              <a:rPr lang="en-US" altLang="zh-CN" dirty="0"/>
              <a:t>PYTHON REASEARCH</a:t>
            </a:r>
          </a:p>
          <a:p>
            <a:r>
              <a:rPr lang="en-US" altLang="zh-CN" dirty="0"/>
              <a:t>SQLite Research</a:t>
            </a:r>
          </a:p>
          <a:p>
            <a:r>
              <a:rPr lang="en-US" altLang="zh-CN" dirty="0"/>
              <a:t>Flow Chart</a:t>
            </a:r>
          </a:p>
          <a:p>
            <a:r>
              <a:rPr lang="en-US" altLang="zh-CN" dirty="0"/>
              <a:t>LESEPI</a:t>
            </a:r>
          </a:p>
          <a:p>
            <a:r>
              <a:rPr lang="en-US" altLang="zh-CN" dirty="0">
                <a:solidFill>
                  <a:schemeClr val="tx1"/>
                </a:solidFill>
              </a:rPr>
              <a:t>Quality assurance document</a:t>
            </a:r>
          </a:p>
          <a:p>
            <a:endParaRPr lang="zh-CN" altLang="en-US" dirty="0"/>
          </a:p>
        </p:txBody>
      </p:sp>
      <p:pic>
        <p:nvPicPr>
          <p:cNvPr id="2" name="图片 1">
            <a:extLst>
              <a:ext uri="{FF2B5EF4-FFF2-40B4-BE49-F238E27FC236}">
                <a16:creationId xmlns:a16="http://schemas.microsoft.com/office/drawing/2014/main" id="{C1BACBDB-8369-45F6-86E0-E096DD21F8F8}"/>
              </a:ext>
            </a:extLst>
          </p:cNvPr>
          <p:cNvPicPr>
            <a:picLocks noChangeAspect="1"/>
          </p:cNvPicPr>
          <p:nvPr/>
        </p:nvPicPr>
        <p:blipFill>
          <a:blip r:embed="rId5"/>
          <a:stretch>
            <a:fillRect/>
          </a:stretch>
        </p:blipFill>
        <p:spPr>
          <a:xfrm>
            <a:off x="8594114" y="2603500"/>
            <a:ext cx="1071563" cy="1071563"/>
          </a:xfrm>
          <a:prstGeom prst="rect">
            <a:avLst/>
          </a:prstGeom>
        </p:spPr>
      </p:pic>
      <p:pic>
        <p:nvPicPr>
          <p:cNvPr id="3" name="图片 2">
            <a:extLst>
              <a:ext uri="{FF2B5EF4-FFF2-40B4-BE49-F238E27FC236}">
                <a16:creationId xmlns:a16="http://schemas.microsoft.com/office/drawing/2014/main" id="{78BE4149-1DD0-459B-AB83-AFF748DCD2B3}"/>
              </a:ext>
            </a:extLst>
          </p:cNvPr>
          <p:cNvPicPr>
            <a:picLocks noChangeAspect="1"/>
          </p:cNvPicPr>
          <p:nvPr/>
        </p:nvPicPr>
        <p:blipFill rotWithShape="1">
          <a:blip r:embed="rId6"/>
          <a:srcRect l="24590" r="24789"/>
          <a:stretch/>
        </p:blipFill>
        <p:spPr>
          <a:xfrm>
            <a:off x="8626596" y="4026724"/>
            <a:ext cx="1031613" cy="1071563"/>
          </a:xfrm>
          <a:prstGeom prst="rect">
            <a:avLst/>
          </a:prstGeom>
        </p:spPr>
      </p:pic>
      <p:pic>
        <p:nvPicPr>
          <p:cNvPr id="8" name="图片 7">
            <a:extLst>
              <a:ext uri="{FF2B5EF4-FFF2-40B4-BE49-F238E27FC236}">
                <a16:creationId xmlns:a16="http://schemas.microsoft.com/office/drawing/2014/main" id="{ACBF6091-1D88-4FFC-9A09-C49222CC11B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004687" y="2603500"/>
            <a:ext cx="1031613" cy="1031613"/>
          </a:xfrm>
          <a:prstGeom prst="rect">
            <a:avLst/>
          </a:prstGeom>
        </p:spPr>
      </p:pic>
      <p:pic>
        <p:nvPicPr>
          <p:cNvPr id="10" name="图片 9">
            <a:extLst>
              <a:ext uri="{FF2B5EF4-FFF2-40B4-BE49-F238E27FC236}">
                <a16:creationId xmlns:a16="http://schemas.microsoft.com/office/drawing/2014/main" id="{5CF38E0A-A927-4DD3-B622-D3AF64A836F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626596" y="5124067"/>
            <a:ext cx="2259887" cy="1071563"/>
          </a:xfrm>
          <a:prstGeom prst="rect">
            <a:avLst/>
          </a:prstGeom>
        </p:spPr>
      </p:pic>
      <p:pic>
        <p:nvPicPr>
          <p:cNvPr id="11" name="图片 10">
            <a:extLst>
              <a:ext uri="{FF2B5EF4-FFF2-40B4-BE49-F238E27FC236}">
                <a16:creationId xmlns:a16="http://schemas.microsoft.com/office/drawing/2014/main" id="{5BBEA74F-F3B8-470E-9708-5F5F43618283}"/>
              </a:ext>
            </a:extLst>
          </p:cNvPr>
          <p:cNvPicPr>
            <a:picLocks noChangeAspect="1"/>
          </p:cNvPicPr>
          <p:nvPr/>
        </p:nvPicPr>
        <p:blipFill>
          <a:blip r:embed="rId9"/>
          <a:stretch>
            <a:fillRect/>
          </a:stretch>
        </p:blipFill>
        <p:spPr>
          <a:xfrm>
            <a:off x="7211016" y="5043651"/>
            <a:ext cx="1328005" cy="982011"/>
          </a:xfrm>
          <a:prstGeom prst="rect">
            <a:avLst/>
          </a:prstGeom>
        </p:spPr>
      </p:pic>
      <p:pic>
        <p:nvPicPr>
          <p:cNvPr id="12" name="图片 11">
            <a:extLst>
              <a:ext uri="{FF2B5EF4-FFF2-40B4-BE49-F238E27FC236}">
                <a16:creationId xmlns:a16="http://schemas.microsoft.com/office/drawing/2014/main" id="{682186C7-4D47-49B0-82A6-BC4C178DEA97}"/>
              </a:ext>
            </a:extLst>
          </p:cNvPr>
          <p:cNvPicPr>
            <a:picLocks noChangeAspect="1"/>
          </p:cNvPicPr>
          <p:nvPr/>
        </p:nvPicPr>
        <p:blipFill>
          <a:blip r:embed="rId10"/>
          <a:stretch>
            <a:fillRect/>
          </a:stretch>
        </p:blipFill>
        <p:spPr>
          <a:xfrm>
            <a:off x="8595475" y="3705010"/>
            <a:ext cx="1031613" cy="315852"/>
          </a:xfrm>
          <a:prstGeom prst="rect">
            <a:avLst/>
          </a:prstGeom>
        </p:spPr>
      </p:pic>
      <p:sp>
        <p:nvSpPr>
          <p:cNvPr id="7" name="文本框 6">
            <a:extLst>
              <a:ext uri="{FF2B5EF4-FFF2-40B4-BE49-F238E27FC236}">
                <a16:creationId xmlns:a16="http://schemas.microsoft.com/office/drawing/2014/main" id="{603E6B42-597A-44B4-9341-E9512E8B3D43}"/>
              </a:ext>
            </a:extLst>
          </p:cNvPr>
          <p:cNvSpPr txBox="1"/>
          <p:nvPr/>
        </p:nvSpPr>
        <p:spPr>
          <a:xfrm>
            <a:off x="10576668" y="6488668"/>
            <a:ext cx="1605064" cy="369332"/>
          </a:xfrm>
          <a:prstGeom prst="rect">
            <a:avLst/>
          </a:prstGeom>
          <a:noFill/>
        </p:spPr>
        <p:txBody>
          <a:bodyPr wrap="square" rtlCol="0">
            <a:spAutoFit/>
          </a:bodyPr>
          <a:lstStyle/>
          <a:p>
            <a:r>
              <a:rPr lang="en-GB" altLang="zh-CN" dirty="0">
                <a:solidFill>
                  <a:srgbClr val="00B0F0"/>
                </a:solidFill>
                <a:cs typeface="Calibri"/>
              </a:rPr>
              <a:t>Michal</a:t>
            </a:r>
            <a:endParaRPr lang="zh-CN" altLang="en-US" dirty="0"/>
          </a:p>
        </p:txBody>
      </p:sp>
    </p:spTree>
    <p:extLst>
      <p:ext uri="{BB962C8B-B14F-4D97-AF65-F5344CB8AC3E}">
        <p14:creationId xmlns:p14="http://schemas.microsoft.com/office/powerpoint/2010/main" val="2887348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4607"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pic>
        <p:nvPicPr>
          <p:cNvPr id="3" name="Audio Recording 17 Nov 2020 at 23:03:39" descr="Audio Recording 17 Nov 2020 at 23:03:39">
            <a:hlinkClick r:id="" action="ppaction://media"/>
            <a:extLst>
              <a:ext uri="{FF2B5EF4-FFF2-40B4-BE49-F238E27FC236}">
                <a16:creationId xmlns:a16="http://schemas.microsoft.com/office/drawing/2014/main" id="{4A3FE32D-E489-6D49-AF7A-E2C5FCAAD61C}"/>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379200" y="0"/>
            <a:ext cx="812800" cy="812800"/>
          </a:xfrm>
          <a:prstGeom prst="rect">
            <a:avLst/>
          </a:prstGeom>
        </p:spPr>
      </p:pic>
      <p:sp>
        <p:nvSpPr>
          <p:cNvPr id="27" name="标题 1">
            <a:extLst>
              <a:ext uri="{FF2B5EF4-FFF2-40B4-BE49-F238E27FC236}">
                <a16:creationId xmlns:a16="http://schemas.microsoft.com/office/drawing/2014/main" id="{C1021665-9E35-4FFB-ACC1-00596FDA363F}"/>
              </a:ext>
            </a:extLst>
          </p:cNvPr>
          <p:cNvSpPr>
            <a:spLocks noGrp="1"/>
          </p:cNvSpPr>
          <p:nvPr>
            <p:ph type="title"/>
          </p:nvPr>
        </p:nvSpPr>
        <p:spPr>
          <a:xfrm>
            <a:off x="1154954" y="1415562"/>
            <a:ext cx="2793159" cy="608670"/>
          </a:xfrm>
        </p:spPr>
        <p:txBody>
          <a:bodyPr/>
          <a:lstStyle/>
          <a:p>
            <a:r>
              <a:rPr lang="en-US" altLang="zh-CN" sz="3600" dirty="0">
                <a:solidFill>
                  <a:schemeClr val="bg1"/>
                </a:solidFill>
              </a:rPr>
              <a:t>Trello Board</a:t>
            </a:r>
            <a:endParaRPr lang="zh-CN" altLang="en-US" dirty="0">
              <a:solidFill>
                <a:schemeClr val="bg1"/>
              </a:solidFill>
            </a:endParaRPr>
          </a:p>
        </p:txBody>
      </p:sp>
      <p:sp>
        <p:nvSpPr>
          <p:cNvPr id="28" name="内容占位符 2">
            <a:extLst>
              <a:ext uri="{FF2B5EF4-FFF2-40B4-BE49-F238E27FC236}">
                <a16:creationId xmlns:a16="http://schemas.microsoft.com/office/drawing/2014/main" id="{5A359B95-BEF2-435A-A76A-0D5325AF4D2A}"/>
              </a:ext>
            </a:extLst>
          </p:cNvPr>
          <p:cNvSpPr>
            <a:spLocks noGrp="1"/>
          </p:cNvSpPr>
          <p:nvPr>
            <p:ph idx="1"/>
          </p:nvPr>
        </p:nvSpPr>
        <p:spPr>
          <a:xfrm>
            <a:off x="1154954" y="2892670"/>
            <a:ext cx="2221292" cy="1941100"/>
          </a:xfrm>
        </p:spPr>
        <p:txBody>
          <a:bodyPr/>
          <a:lstStyle/>
          <a:p>
            <a:pPr marL="285750" indent="-285750">
              <a:buFont typeface="Arial" panose="020B0604020202020204" pitchFamily="34" charset="0"/>
              <a:buChar char="•"/>
            </a:pPr>
            <a:r>
              <a:rPr lang="en-GB" altLang="zh-CN" sz="2800" dirty="0">
                <a:solidFill>
                  <a:schemeClr val="bg1"/>
                </a:solidFill>
              </a:rPr>
              <a:t>Planning</a:t>
            </a:r>
          </a:p>
          <a:p>
            <a:pPr marL="285750" indent="-285750">
              <a:buFont typeface="Arial" panose="020B0604020202020204" pitchFamily="34" charset="0"/>
              <a:buChar char="•"/>
            </a:pPr>
            <a:r>
              <a:rPr lang="en-GB" altLang="zh-CN" sz="2800" dirty="0">
                <a:solidFill>
                  <a:schemeClr val="bg1"/>
                </a:solidFill>
              </a:rPr>
              <a:t>Tracking</a:t>
            </a:r>
          </a:p>
          <a:p>
            <a:pPr marL="285750" indent="-285750">
              <a:buFont typeface="Arial" panose="020B0604020202020204" pitchFamily="34" charset="0"/>
              <a:buChar char="•"/>
            </a:pPr>
            <a:r>
              <a:rPr lang="en-GB" altLang="zh-CN" sz="2800" dirty="0">
                <a:solidFill>
                  <a:schemeClr val="bg1"/>
                </a:solidFill>
              </a:rPr>
              <a:t>Updating</a:t>
            </a:r>
          </a:p>
          <a:p>
            <a:endParaRPr lang="zh-CN" altLang="en-US" dirty="0"/>
          </a:p>
        </p:txBody>
      </p:sp>
      <p:pic>
        <p:nvPicPr>
          <p:cNvPr id="4" name="图片 3">
            <a:extLst>
              <a:ext uri="{FF2B5EF4-FFF2-40B4-BE49-F238E27FC236}">
                <a16:creationId xmlns:a16="http://schemas.microsoft.com/office/drawing/2014/main" id="{3710B85D-0ECC-483E-9325-E521118FC2E4}"/>
              </a:ext>
            </a:extLst>
          </p:cNvPr>
          <p:cNvPicPr>
            <a:picLocks noChangeAspect="1"/>
          </p:cNvPicPr>
          <p:nvPr/>
        </p:nvPicPr>
        <p:blipFill rotWithShape="1">
          <a:blip r:embed="rId5"/>
          <a:srcRect l="8700" t="23960" r="4250" b="31868"/>
          <a:stretch/>
        </p:blipFill>
        <p:spPr>
          <a:xfrm>
            <a:off x="6096000" y="905550"/>
            <a:ext cx="3919234" cy="1118682"/>
          </a:xfrm>
          <a:prstGeom prst="rect">
            <a:avLst/>
          </a:prstGeom>
        </p:spPr>
      </p:pic>
      <p:pic>
        <p:nvPicPr>
          <p:cNvPr id="6" name="图片 5">
            <a:extLst>
              <a:ext uri="{FF2B5EF4-FFF2-40B4-BE49-F238E27FC236}">
                <a16:creationId xmlns:a16="http://schemas.microsoft.com/office/drawing/2014/main" id="{005F223A-568D-49E1-914A-45FF2B09994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16061" y="2388142"/>
            <a:ext cx="6101015" cy="3564308"/>
          </a:xfrm>
          <a:prstGeom prst="rect">
            <a:avLst/>
          </a:prstGeom>
        </p:spPr>
      </p:pic>
      <p:sp>
        <p:nvSpPr>
          <p:cNvPr id="9" name="文本框 8">
            <a:extLst>
              <a:ext uri="{FF2B5EF4-FFF2-40B4-BE49-F238E27FC236}">
                <a16:creationId xmlns:a16="http://schemas.microsoft.com/office/drawing/2014/main" id="{C9531D85-FC9C-4F38-BEBF-BC7726E05165}"/>
              </a:ext>
            </a:extLst>
          </p:cNvPr>
          <p:cNvSpPr txBox="1"/>
          <p:nvPr/>
        </p:nvSpPr>
        <p:spPr>
          <a:xfrm>
            <a:off x="10586936" y="6488668"/>
            <a:ext cx="1605064" cy="369332"/>
          </a:xfrm>
          <a:prstGeom prst="rect">
            <a:avLst/>
          </a:prstGeom>
          <a:noFill/>
        </p:spPr>
        <p:txBody>
          <a:bodyPr wrap="square" rtlCol="0">
            <a:spAutoFit/>
          </a:bodyPr>
          <a:lstStyle/>
          <a:p>
            <a:r>
              <a:rPr lang="en-GB" altLang="zh-CN" dirty="0">
                <a:solidFill>
                  <a:srgbClr val="00B0F0"/>
                </a:solidFill>
                <a:cs typeface="Calibri"/>
              </a:rPr>
              <a:t>Michal</a:t>
            </a:r>
            <a:endParaRPr lang="zh-CN" altLang="en-US" dirty="0"/>
          </a:p>
        </p:txBody>
      </p:sp>
    </p:spTree>
    <p:extLst>
      <p:ext uri="{BB962C8B-B14F-4D97-AF65-F5344CB8AC3E}">
        <p14:creationId xmlns:p14="http://schemas.microsoft.com/office/powerpoint/2010/main" val="36379534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545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pic>
        <p:nvPicPr>
          <p:cNvPr id="3" name="Audio Recording 17 Nov 2020 at 23:10:55" descr="Audio Recording 17 Nov 2020 at 23:10:55">
            <a:hlinkClick r:id="" action="ppaction://media"/>
            <a:extLst>
              <a:ext uri="{FF2B5EF4-FFF2-40B4-BE49-F238E27FC236}">
                <a16:creationId xmlns:a16="http://schemas.microsoft.com/office/drawing/2014/main" id="{F9E69166-9861-DB48-82D7-9B642A6E92D8}"/>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379200" y="-95322"/>
            <a:ext cx="812800" cy="812800"/>
          </a:xfrm>
          <a:prstGeom prst="rect">
            <a:avLst/>
          </a:prstGeom>
        </p:spPr>
      </p:pic>
      <p:sp>
        <p:nvSpPr>
          <p:cNvPr id="22" name="标题 1">
            <a:extLst>
              <a:ext uri="{FF2B5EF4-FFF2-40B4-BE49-F238E27FC236}">
                <a16:creationId xmlns:a16="http://schemas.microsoft.com/office/drawing/2014/main" id="{F2D23A55-9B7C-4B04-8FB6-02605711C432}"/>
              </a:ext>
            </a:extLst>
          </p:cNvPr>
          <p:cNvSpPr>
            <a:spLocks noGrp="1"/>
          </p:cNvSpPr>
          <p:nvPr>
            <p:ph type="title"/>
          </p:nvPr>
        </p:nvSpPr>
        <p:spPr>
          <a:xfrm>
            <a:off x="1155700" y="973138"/>
            <a:ext cx="8761413" cy="708025"/>
          </a:xfrm>
        </p:spPr>
        <p:txBody>
          <a:bodyPr/>
          <a:lstStyle/>
          <a:p>
            <a:r>
              <a:rPr lang="en-US" altLang="zh-CN" sz="3600" dirty="0">
                <a:solidFill>
                  <a:schemeClr val="bg1"/>
                </a:solidFill>
              </a:rPr>
              <a:t>FLOW Chart</a:t>
            </a:r>
            <a:endParaRPr lang="zh-CN" altLang="en-US" dirty="0">
              <a:solidFill>
                <a:schemeClr val="bg1"/>
              </a:solidFill>
            </a:endParaRPr>
          </a:p>
        </p:txBody>
      </p:sp>
      <p:pic>
        <p:nvPicPr>
          <p:cNvPr id="23" name="Picture 6" descr="Diagram&#10;&#10;Description automatically generated">
            <a:extLst>
              <a:ext uri="{FF2B5EF4-FFF2-40B4-BE49-F238E27FC236}">
                <a16:creationId xmlns:a16="http://schemas.microsoft.com/office/drawing/2014/main" id="{EB01ED3E-0EEA-4FEF-A3F4-80B6475F0F8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9306" y="2622084"/>
            <a:ext cx="7389954" cy="3949616"/>
          </a:xfrm>
          <a:prstGeom prst="rect">
            <a:avLst/>
          </a:prstGeom>
          <a:effectLst>
            <a:glow rad="63500">
              <a:schemeClr val="tx1">
                <a:alpha val="40000"/>
              </a:schemeClr>
            </a:glow>
          </a:effectLst>
        </p:spPr>
      </p:pic>
      <p:sp>
        <p:nvSpPr>
          <p:cNvPr id="24" name="内容占位符 2">
            <a:extLst>
              <a:ext uri="{FF2B5EF4-FFF2-40B4-BE49-F238E27FC236}">
                <a16:creationId xmlns:a16="http://schemas.microsoft.com/office/drawing/2014/main" id="{EE3953F9-625F-475B-B455-68CF4383A82C}"/>
              </a:ext>
            </a:extLst>
          </p:cNvPr>
          <p:cNvSpPr>
            <a:spLocks noGrp="1"/>
          </p:cNvSpPr>
          <p:nvPr>
            <p:ph idx="1"/>
          </p:nvPr>
        </p:nvSpPr>
        <p:spPr>
          <a:xfrm>
            <a:off x="8201563" y="2542513"/>
            <a:ext cx="3372657" cy="4108758"/>
          </a:xfrm>
        </p:spPr>
        <p:txBody>
          <a:bodyPr>
            <a:normAutofit/>
          </a:bodyPr>
          <a:lstStyle/>
          <a:p>
            <a:pPr marL="285750" indent="-285750">
              <a:buFont typeface="Wingdings" panose="05000000000000000000" pitchFamily="2" charset="2"/>
              <a:buChar char="Ø"/>
            </a:pPr>
            <a:r>
              <a:rPr lang="en-GB" altLang="zh-CN" dirty="0"/>
              <a:t>Application will let you login either as admin or user</a:t>
            </a:r>
          </a:p>
          <a:p>
            <a:pPr marL="285750" indent="-285750">
              <a:buFont typeface="Wingdings" panose="05000000000000000000" pitchFamily="2" charset="2"/>
              <a:buChar char="Ø"/>
            </a:pPr>
            <a:r>
              <a:rPr lang="en-GB" altLang="zh-CN" dirty="0"/>
              <a:t>Different options access depending on login credentials</a:t>
            </a:r>
          </a:p>
          <a:p>
            <a:pPr marL="285750" indent="-285750">
              <a:buFont typeface="Wingdings" panose="05000000000000000000" pitchFamily="2" charset="2"/>
              <a:buChar char="Ø"/>
            </a:pPr>
            <a:r>
              <a:rPr lang="en-GB" altLang="zh-CN" dirty="0"/>
              <a:t>Connection with data base established when program starts</a:t>
            </a:r>
          </a:p>
          <a:p>
            <a:pPr marL="285750" indent="-285750">
              <a:buFont typeface="Wingdings" panose="05000000000000000000" pitchFamily="2" charset="2"/>
              <a:buChar char="Ø"/>
            </a:pPr>
            <a:r>
              <a:rPr lang="en-GB" altLang="zh-CN" dirty="0"/>
              <a:t>Data base connection maintain during running app</a:t>
            </a:r>
          </a:p>
          <a:p>
            <a:endParaRPr lang="zh-CN" altLang="en-US" dirty="0"/>
          </a:p>
        </p:txBody>
      </p:sp>
      <p:sp>
        <p:nvSpPr>
          <p:cNvPr id="8" name="文本框 7">
            <a:extLst>
              <a:ext uri="{FF2B5EF4-FFF2-40B4-BE49-F238E27FC236}">
                <a16:creationId xmlns:a16="http://schemas.microsoft.com/office/drawing/2014/main" id="{FE1147C1-D818-4072-9388-93CCD03CF4B3}"/>
              </a:ext>
            </a:extLst>
          </p:cNvPr>
          <p:cNvSpPr txBox="1"/>
          <p:nvPr/>
        </p:nvSpPr>
        <p:spPr>
          <a:xfrm>
            <a:off x="10586936" y="6488668"/>
            <a:ext cx="1605064" cy="369332"/>
          </a:xfrm>
          <a:prstGeom prst="rect">
            <a:avLst/>
          </a:prstGeom>
          <a:noFill/>
        </p:spPr>
        <p:txBody>
          <a:bodyPr wrap="square" rtlCol="0">
            <a:spAutoFit/>
          </a:bodyPr>
          <a:lstStyle/>
          <a:p>
            <a:r>
              <a:rPr lang="en-GB" altLang="zh-CN" dirty="0">
                <a:solidFill>
                  <a:srgbClr val="00B0F0"/>
                </a:solidFill>
                <a:cs typeface="Calibri"/>
              </a:rPr>
              <a:t>Michal</a:t>
            </a:r>
            <a:endParaRPr lang="zh-CN" altLang="en-US" dirty="0"/>
          </a:p>
        </p:txBody>
      </p:sp>
    </p:spTree>
    <p:extLst>
      <p:ext uri="{BB962C8B-B14F-4D97-AF65-F5344CB8AC3E}">
        <p14:creationId xmlns:p14="http://schemas.microsoft.com/office/powerpoint/2010/main" val="2594469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659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CE2ED4A7-78CB-4E14-9DD1-64F67E027691}"/>
              </a:ext>
            </a:extLst>
          </p:cNvPr>
          <p:cNvSpPr txBox="1"/>
          <p:nvPr/>
        </p:nvSpPr>
        <p:spPr>
          <a:xfrm>
            <a:off x="8205974" y="3429000"/>
            <a:ext cx="3074556"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chemeClr val="bg1"/>
                </a:solidFill>
                <a:effectLst/>
                <a:uLnTx/>
                <a:uFillTx/>
                <a:latin typeface="Century Gothic" panose="020B0502020202020204"/>
                <a:ea typeface="宋体"/>
                <a:cs typeface="+mn-cs"/>
              </a:rPr>
              <a:t>Navicat is a great database management tool. Based on GUI. Good for somebody who not like the shells. It also can use it to build the ER diagram.</a:t>
            </a:r>
            <a:endParaRPr kumimoji="0" lang="zh-CN" altLang="en-US" sz="1800" b="0" i="0" u="none" strike="noStrike" kern="1200" cap="none" spc="0" normalizeH="0" baseline="0" noProof="0" dirty="0">
              <a:ln>
                <a:noFill/>
              </a:ln>
              <a:solidFill>
                <a:schemeClr val="bg1"/>
              </a:solidFill>
              <a:effectLst/>
              <a:uLnTx/>
              <a:uFillTx/>
              <a:latin typeface="Century Gothic" panose="020B0502020202020204"/>
              <a:ea typeface="宋体"/>
              <a:cs typeface="Calibri"/>
            </a:endParaRPr>
          </a:p>
        </p:txBody>
      </p:sp>
      <p:pic>
        <p:nvPicPr>
          <p:cNvPr id="6" name="图片 5">
            <a:extLst>
              <a:ext uri="{FF2B5EF4-FFF2-40B4-BE49-F238E27FC236}">
                <a16:creationId xmlns:a16="http://schemas.microsoft.com/office/drawing/2014/main" id="{5AD4BAB1-BF19-40A8-BB5C-CBC75E11BF61}"/>
              </a:ext>
            </a:extLst>
          </p:cNvPr>
          <p:cNvPicPr>
            <a:picLocks noChangeAspect="1"/>
          </p:cNvPicPr>
          <p:nvPr/>
        </p:nvPicPr>
        <p:blipFill>
          <a:blip r:embed="rId4"/>
          <a:stretch>
            <a:fillRect/>
          </a:stretch>
        </p:blipFill>
        <p:spPr>
          <a:xfrm>
            <a:off x="6160945" y="14973"/>
            <a:ext cx="1752679" cy="1752679"/>
          </a:xfrm>
          <a:prstGeom prst="rect">
            <a:avLst/>
          </a:prstGeom>
        </p:spPr>
      </p:pic>
      <p:pic>
        <p:nvPicPr>
          <p:cNvPr id="7" name="图片 6">
            <a:extLst>
              <a:ext uri="{FF2B5EF4-FFF2-40B4-BE49-F238E27FC236}">
                <a16:creationId xmlns:a16="http://schemas.microsoft.com/office/drawing/2014/main" id="{39A6E4D4-E6FD-4C6E-839A-CD34AF777077}"/>
              </a:ext>
            </a:extLst>
          </p:cNvPr>
          <p:cNvPicPr>
            <a:picLocks noChangeAspect="1"/>
          </p:cNvPicPr>
          <p:nvPr/>
        </p:nvPicPr>
        <p:blipFill>
          <a:blip r:embed="rId5"/>
          <a:stretch>
            <a:fillRect/>
          </a:stretch>
        </p:blipFill>
        <p:spPr>
          <a:xfrm>
            <a:off x="350778" y="1760730"/>
            <a:ext cx="7270497" cy="4362298"/>
          </a:xfrm>
          <a:prstGeom prst="rect">
            <a:avLst/>
          </a:prstGeom>
        </p:spPr>
      </p:pic>
      <p:sp>
        <p:nvSpPr>
          <p:cNvPr id="14" name="文本框 13">
            <a:extLst>
              <a:ext uri="{FF2B5EF4-FFF2-40B4-BE49-F238E27FC236}">
                <a16:creationId xmlns:a16="http://schemas.microsoft.com/office/drawing/2014/main" id="{5A2D28FF-7245-4263-AF8C-500F350CCEFD}"/>
              </a:ext>
            </a:extLst>
          </p:cNvPr>
          <p:cNvSpPr txBox="1"/>
          <p:nvPr/>
        </p:nvSpPr>
        <p:spPr>
          <a:xfrm>
            <a:off x="8097715" y="1283677"/>
            <a:ext cx="3578469" cy="954107"/>
          </a:xfrm>
          <a:prstGeom prst="rect">
            <a:avLst/>
          </a:prstGeom>
          <a:noFill/>
        </p:spPr>
        <p:txBody>
          <a:bodyPr wrap="square" rtlCol="0">
            <a:spAutoFit/>
          </a:bodyPr>
          <a:lstStyle/>
          <a:p>
            <a:r>
              <a:rPr lang="zh-CN" altLang="en-US" sz="2800" dirty="0">
                <a:solidFill>
                  <a:schemeClr val="bg1"/>
                </a:solidFill>
                <a:latin typeface="+mn-lt"/>
                <a:ea typeface="宋体"/>
                <a:cs typeface="Calibri Light"/>
              </a:rPr>
              <a:t>Great tool for database design</a:t>
            </a:r>
            <a:endParaRPr lang="zh-CN" altLang="en-US" sz="2800" dirty="0">
              <a:solidFill>
                <a:schemeClr val="bg1"/>
              </a:solidFill>
            </a:endParaRPr>
          </a:p>
        </p:txBody>
      </p:sp>
      <p:pic>
        <p:nvPicPr>
          <p:cNvPr id="2" name="媒体5">
            <a:hlinkClick r:id="" action="ppaction://media"/>
            <a:extLst>
              <a:ext uri="{FF2B5EF4-FFF2-40B4-BE49-F238E27FC236}">
                <a16:creationId xmlns:a16="http://schemas.microsoft.com/office/drawing/2014/main" id="{3CEAEC79-A49E-440D-80F1-FC210C91CF6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676184" y="0"/>
            <a:ext cx="487363" cy="487363"/>
          </a:xfrm>
          <a:prstGeom prst="rect">
            <a:avLst/>
          </a:prstGeom>
        </p:spPr>
      </p:pic>
      <p:sp>
        <p:nvSpPr>
          <p:cNvPr id="9" name="文本框 8">
            <a:extLst>
              <a:ext uri="{FF2B5EF4-FFF2-40B4-BE49-F238E27FC236}">
                <a16:creationId xmlns:a16="http://schemas.microsoft.com/office/drawing/2014/main" id="{771AA0F8-FD0E-47A0-8A80-7343ADF446CF}"/>
              </a:ext>
            </a:extLst>
          </p:cNvPr>
          <p:cNvSpPr txBox="1"/>
          <p:nvPr/>
        </p:nvSpPr>
        <p:spPr>
          <a:xfrm>
            <a:off x="10558483" y="6466875"/>
            <a:ext cx="1605064" cy="369332"/>
          </a:xfrm>
          <a:prstGeom prst="rect">
            <a:avLst/>
          </a:prstGeom>
          <a:noFill/>
        </p:spPr>
        <p:txBody>
          <a:bodyPr wrap="square" rtlCol="0">
            <a:spAutoFit/>
          </a:bodyPr>
          <a:lstStyle/>
          <a:p>
            <a:r>
              <a:rPr lang="en-GB" altLang="zh-CN" dirty="0">
                <a:solidFill>
                  <a:srgbClr val="A66BD3"/>
                </a:solidFill>
                <a:cs typeface="Calibri"/>
              </a:rPr>
              <a:t>Wei</a:t>
            </a:r>
            <a:endParaRPr lang="zh-CN" altLang="en-US" dirty="0"/>
          </a:p>
        </p:txBody>
      </p:sp>
    </p:spTree>
    <p:extLst>
      <p:ext uri="{BB962C8B-B14F-4D97-AF65-F5344CB8AC3E}">
        <p14:creationId xmlns:p14="http://schemas.microsoft.com/office/powerpoint/2010/main" val="766490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113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CA1F16-427F-4183-9303-E915034205A3}"/>
              </a:ext>
            </a:extLst>
          </p:cNvPr>
          <p:cNvSpPr>
            <a:spLocks noGrp="1"/>
          </p:cNvSpPr>
          <p:nvPr>
            <p:ph type="title"/>
          </p:nvPr>
        </p:nvSpPr>
        <p:spPr/>
        <p:txBody>
          <a:bodyPr/>
          <a:lstStyle/>
          <a:p>
            <a:r>
              <a:rPr lang="en-US" altLang="zh-CN" dirty="0">
                <a:ea typeface="宋体"/>
                <a:cs typeface="Calibri Light"/>
              </a:rPr>
              <a:t>ER diagram</a:t>
            </a:r>
            <a:r>
              <a:rPr lang="zh-CN" altLang="en-US" dirty="0">
                <a:ea typeface="宋体"/>
                <a:cs typeface="Calibri Light"/>
              </a:rPr>
              <a:t> design</a:t>
            </a:r>
            <a:endParaRPr lang="zh-CN" altLang="en-US" dirty="0"/>
          </a:p>
        </p:txBody>
      </p:sp>
      <p:pic>
        <p:nvPicPr>
          <p:cNvPr id="5" name="图片 5" descr="图形用户界面, 图示&#10;&#10;已自动生成说明">
            <a:extLst>
              <a:ext uri="{FF2B5EF4-FFF2-40B4-BE49-F238E27FC236}">
                <a16:creationId xmlns:a16="http://schemas.microsoft.com/office/drawing/2014/main" id="{DFC5DA65-683F-48E9-8208-DCA9C9839045}"/>
              </a:ext>
            </a:extLst>
          </p:cNvPr>
          <p:cNvPicPr>
            <a:picLocks noChangeAspect="1"/>
          </p:cNvPicPr>
          <p:nvPr/>
        </p:nvPicPr>
        <p:blipFill>
          <a:blip r:embed="rId4"/>
          <a:stretch>
            <a:fillRect/>
          </a:stretch>
        </p:blipFill>
        <p:spPr>
          <a:xfrm>
            <a:off x="1016901" y="2500008"/>
            <a:ext cx="4618109" cy="3182039"/>
          </a:xfrm>
          <a:prstGeom prst="rect">
            <a:avLst/>
          </a:prstGeom>
          <a:effectLst>
            <a:glow rad="63500">
              <a:schemeClr val="tx1">
                <a:alpha val="40000"/>
              </a:schemeClr>
            </a:glow>
          </a:effectLst>
        </p:spPr>
      </p:pic>
      <p:sp>
        <p:nvSpPr>
          <p:cNvPr id="6" name="文本框 5">
            <a:extLst>
              <a:ext uri="{FF2B5EF4-FFF2-40B4-BE49-F238E27FC236}">
                <a16:creationId xmlns:a16="http://schemas.microsoft.com/office/drawing/2014/main" id="{BFD28547-0190-4173-A948-B2161DEAB66C}"/>
              </a:ext>
            </a:extLst>
          </p:cNvPr>
          <p:cNvSpPr txBox="1"/>
          <p:nvPr/>
        </p:nvSpPr>
        <p:spPr>
          <a:xfrm>
            <a:off x="6421866" y="5682048"/>
            <a:ext cx="5262994"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defTabSz="457200">
              <a:defRPr/>
            </a:pPr>
            <a:r>
              <a:rPr lang="zh-CN" altLang="en-US" dirty="0">
                <a:solidFill>
                  <a:prstClr val="black"/>
                </a:solidFill>
                <a:ea typeface="宋体"/>
              </a:rPr>
              <a:t>We used the </a:t>
            </a:r>
            <a:r>
              <a:rPr lang="en-US" altLang="zh-CN" dirty="0">
                <a:solidFill>
                  <a:prstClr val="black"/>
                </a:solidFill>
                <a:ea typeface="宋体"/>
              </a:rPr>
              <a:t>Database visualization tools</a:t>
            </a:r>
            <a:r>
              <a:rPr lang="zh-CN" altLang="en-US" dirty="0">
                <a:solidFill>
                  <a:prstClr val="black"/>
                </a:solidFill>
                <a:ea typeface="宋体"/>
              </a:rPr>
              <a:t> </a:t>
            </a:r>
            <a:r>
              <a:rPr lang="en-US" altLang="zh-CN" dirty="0">
                <a:solidFill>
                  <a:prstClr val="black"/>
                </a:solidFill>
                <a:ea typeface="宋体"/>
              </a:rPr>
              <a:t>to</a:t>
            </a:r>
            <a:r>
              <a:rPr lang="zh-CN" altLang="en-US" dirty="0">
                <a:solidFill>
                  <a:prstClr val="black"/>
                </a:solidFill>
                <a:ea typeface="宋体"/>
              </a:rPr>
              <a:t> </a:t>
            </a:r>
            <a:r>
              <a:rPr lang="en-US" altLang="zh-CN" dirty="0">
                <a:solidFill>
                  <a:prstClr val="black"/>
                </a:solidFill>
                <a:ea typeface="宋体"/>
              </a:rPr>
              <a:t>generate</a:t>
            </a:r>
            <a:r>
              <a:rPr lang="zh-CN" altLang="en-US" dirty="0">
                <a:solidFill>
                  <a:prstClr val="black"/>
                </a:solidFill>
                <a:ea typeface="宋体"/>
              </a:rPr>
              <a:t> </a:t>
            </a:r>
            <a:r>
              <a:rPr lang="en-US" altLang="zh-CN" dirty="0">
                <a:solidFill>
                  <a:prstClr val="black"/>
                </a:solidFill>
                <a:ea typeface="宋体"/>
              </a:rPr>
              <a:t>this</a:t>
            </a:r>
            <a:r>
              <a:rPr lang="zh-CN" altLang="en-US" dirty="0">
                <a:solidFill>
                  <a:prstClr val="black"/>
                </a:solidFill>
                <a:ea typeface="宋体"/>
              </a:rPr>
              <a:t> Er diagram</a:t>
            </a:r>
          </a:p>
        </p:txBody>
      </p:sp>
      <p:sp>
        <p:nvSpPr>
          <p:cNvPr id="7" name="文本框 6">
            <a:extLst>
              <a:ext uri="{FF2B5EF4-FFF2-40B4-BE49-F238E27FC236}">
                <a16:creationId xmlns:a16="http://schemas.microsoft.com/office/drawing/2014/main" id="{CDBA42CF-A1DC-4474-8FE9-E07E4E0221B8}"/>
              </a:ext>
            </a:extLst>
          </p:cNvPr>
          <p:cNvSpPr txBox="1"/>
          <p:nvPr/>
        </p:nvSpPr>
        <p:spPr>
          <a:xfrm>
            <a:off x="815687" y="5745154"/>
            <a:ext cx="502053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ea typeface="宋体"/>
                <a:cs typeface="+mn-cs"/>
              </a:rPr>
              <a:t>We drawed the first edition of ER diagram</a:t>
            </a:r>
          </a:p>
        </p:txBody>
      </p:sp>
      <p:pic>
        <p:nvPicPr>
          <p:cNvPr id="3" name="图片 7" descr="图示&#10;&#10;已自动生成说明">
            <a:extLst>
              <a:ext uri="{FF2B5EF4-FFF2-40B4-BE49-F238E27FC236}">
                <a16:creationId xmlns:a16="http://schemas.microsoft.com/office/drawing/2014/main" id="{902BD71B-33D0-48AC-9388-345725DA416E}"/>
              </a:ext>
            </a:extLst>
          </p:cNvPr>
          <p:cNvPicPr>
            <a:picLocks noChangeAspect="1"/>
          </p:cNvPicPr>
          <p:nvPr/>
        </p:nvPicPr>
        <p:blipFill>
          <a:blip r:embed="rId5"/>
          <a:stretch>
            <a:fillRect/>
          </a:stretch>
        </p:blipFill>
        <p:spPr>
          <a:xfrm>
            <a:off x="6491138" y="2424259"/>
            <a:ext cx="5124449" cy="3182039"/>
          </a:xfrm>
          <a:prstGeom prst="rect">
            <a:avLst/>
          </a:prstGeom>
          <a:effectLst>
            <a:glow rad="63500">
              <a:schemeClr val="tx1">
                <a:alpha val="40000"/>
              </a:schemeClr>
            </a:glow>
          </a:effectLst>
        </p:spPr>
      </p:pic>
      <p:pic>
        <p:nvPicPr>
          <p:cNvPr id="8" name="媒体1">
            <a:hlinkClick r:id="" action="ppaction://media"/>
            <a:extLst>
              <a:ext uri="{FF2B5EF4-FFF2-40B4-BE49-F238E27FC236}">
                <a16:creationId xmlns:a16="http://schemas.microsoft.com/office/drawing/2014/main" id="{1D348C46-6918-42D0-A847-913D2893272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704637" y="43774"/>
            <a:ext cx="487363" cy="487363"/>
          </a:xfrm>
          <a:prstGeom prst="rect">
            <a:avLst/>
          </a:prstGeom>
        </p:spPr>
      </p:pic>
      <p:sp>
        <p:nvSpPr>
          <p:cNvPr id="9" name="文本框 8">
            <a:extLst>
              <a:ext uri="{FF2B5EF4-FFF2-40B4-BE49-F238E27FC236}">
                <a16:creationId xmlns:a16="http://schemas.microsoft.com/office/drawing/2014/main" id="{6719CAAE-3093-4AFF-8CEE-BBF0CFDD348C}"/>
              </a:ext>
            </a:extLst>
          </p:cNvPr>
          <p:cNvSpPr txBox="1"/>
          <p:nvPr/>
        </p:nvSpPr>
        <p:spPr>
          <a:xfrm>
            <a:off x="10558483" y="6466875"/>
            <a:ext cx="1605064" cy="369332"/>
          </a:xfrm>
          <a:prstGeom prst="rect">
            <a:avLst/>
          </a:prstGeom>
          <a:noFill/>
        </p:spPr>
        <p:txBody>
          <a:bodyPr wrap="square" rtlCol="0">
            <a:spAutoFit/>
          </a:bodyPr>
          <a:lstStyle/>
          <a:p>
            <a:r>
              <a:rPr lang="en-GB" altLang="zh-CN" dirty="0">
                <a:solidFill>
                  <a:srgbClr val="A66BD3"/>
                </a:solidFill>
                <a:cs typeface="Calibri"/>
              </a:rPr>
              <a:t>Wei</a:t>
            </a:r>
            <a:endParaRPr lang="zh-CN" altLang="en-US" dirty="0"/>
          </a:p>
        </p:txBody>
      </p:sp>
    </p:spTree>
    <p:extLst>
      <p:ext uri="{BB962C8B-B14F-4D97-AF65-F5344CB8AC3E}">
        <p14:creationId xmlns:p14="http://schemas.microsoft.com/office/powerpoint/2010/main" val="3943808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7704"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8"/>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竖排文字占位符 16">
            <a:extLst>
              <a:ext uri="{FF2B5EF4-FFF2-40B4-BE49-F238E27FC236}">
                <a16:creationId xmlns:a16="http://schemas.microsoft.com/office/drawing/2014/main" id="{69837D02-E2EF-4BF2-A24E-7E5B264F403C}"/>
              </a:ext>
            </a:extLst>
          </p:cNvPr>
          <p:cNvSpPr>
            <a:spLocks noGrp="1"/>
          </p:cNvSpPr>
          <p:nvPr>
            <p:ph type="body" orient="vert" idx="1"/>
          </p:nvPr>
        </p:nvSpPr>
        <p:spPr/>
        <p:txBody>
          <a:bodyPr/>
          <a:lstStyle/>
          <a:p>
            <a:endParaRPr lang="zh-CN" altLang="en-US"/>
          </a:p>
        </p:txBody>
      </p:sp>
      <p:sp>
        <p:nvSpPr>
          <p:cNvPr id="18" name="文本框 17">
            <a:extLst>
              <a:ext uri="{FF2B5EF4-FFF2-40B4-BE49-F238E27FC236}">
                <a16:creationId xmlns:a16="http://schemas.microsoft.com/office/drawing/2014/main" id="{A40A7DD3-042F-4ACF-B90C-2809A175DDD1}"/>
              </a:ext>
            </a:extLst>
          </p:cNvPr>
          <p:cNvSpPr txBox="1"/>
          <p:nvPr/>
        </p:nvSpPr>
        <p:spPr>
          <a:xfrm>
            <a:off x="7840494" y="2640491"/>
            <a:ext cx="4455267" cy="1200329"/>
          </a:xfrm>
          <a:prstGeom prst="rect">
            <a:avLst/>
          </a:prstGeom>
          <a:noFill/>
        </p:spPr>
        <p:txBody>
          <a:bodyPr wrap="square" rtlCol="0">
            <a:spAutoFit/>
          </a:bodyPr>
          <a:lstStyle/>
          <a:p>
            <a:r>
              <a:rPr lang="zh-CN" altLang="en-US" sz="3600" dirty="0">
                <a:solidFill>
                  <a:schemeClr val="bg1"/>
                </a:solidFill>
                <a:ea typeface="宋体"/>
                <a:cs typeface="Calibri Light"/>
              </a:rPr>
              <a:t>SQL create code</a:t>
            </a:r>
            <a:endParaRPr lang="en-US" altLang="zh-CN" sz="3600" dirty="0">
              <a:solidFill>
                <a:schemeClr val="bg1"/>
              </a:solidFill>
              <a:ea typeface="宋体"/>
              <a:cs typeface="Calibri Light"/>
            </a:endParaRPr>
          </a:p>
          <a:p>
            <a:r>
              <a:rPr lang="zh-CN" altLang="en-US" sz="3600" dirty="0">
                <a:solidFill>
                  <a:schemeClr val="bg1"/>
                </a:solidFill>
                <a:ea typeface="宋体"/>
                <a:cs typeface="Calibri Light"/>
              </a:rPr>
              <a:t>(MySQL edition)</a:t>
            </a:r>
            <a:endParaRPr lang="zh-CN" altLang="en-US" sz="3600" dirty="0">
              <a:solidFill>
                <a:schemeClr val="bg1"/>
              </a:solidFill>
            </a:endParaRPr>
          </a:p>
        </p:txBody>
      </p:sp>
      <p:pic>
        <p:nvPicPr>
          <p:cNvPr id="3" name="图片 2">
            <a:extLst>
              <a:ext uri="{FF2B5EF4-FFF2-40B4-BE49-F238E27FC236}">
                <a16:creationId xmlns:a16="http://schemas.microsoft.com/office/drawing/2014/main" id="{A0F8FEBF-BD3E-4F7A-B4A7-3F5712EC2949}"/>
              </a:ext>
            </a:extLst>
          </p:cNvPr>
          <p:cNvPicPr>
            <a:picLocks noChangeAspect="1"/>
          </p:cNvPicPr>
          <p:nvPr/>
        </p:nvPicPr>
        <p:blipFill rotWithShape="1">
          <a:blip r:embed="rId4">
            <a:extLst>
              <a:ext uri="{28A0092B-C50C-407E-A947-70E740481C1C}">
                <a14:useLocalDpi xmlns:a14="http://schemas.microsoft.com/office/drawing/2010/main" val="0"/>
              </a:ext>
            </a:extLst>
          </a:blip>
          <a:srcRect l="10589" r="32262" b="10859"/>
          <a:stretch/>
        </p:blipFill>
        <p:spPr>
          <a:xfrm>
            <a:off x="204180" y="80512"/>
            <a:ext cx="7552983" cy="6320288"/>
          </a:xfrm>
          <a:prstGeom prst="rect">
            <a:avLst/>
          </a:prstGeom>
        </p:spPr>
      </p:pic>
      <p:pic>
        <p:nvPicPr>
          <p:cNvPr id="5" name="媒体2">
            <a:hlinkClick r:id="" action="ppaction://media"/>
            <a:extLst>
              <a:ext uri="{FF2B5EF4-FFF2-40B4-BE49-F238E27FC236}">
                <a16:creationId xmlns:a16="http://schemas.microsoft.com/office/drawing/2014/main" id="{84D4186D-B8EB-458C-AA4F-A58CD73ECFA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691667" y="0"/>
            <a:ext cx="487363" cy="487363"/>
          </a:xfrm>
          <a:prstGeom prst="rect">
            <a:avLst/>
          </a:prstGeom>
        </p:spPr>
      </p:pic>
      <p:sp>
        <p:nvSpPr>
          <p:cNvPr id="9" name="文本框 8">
            <a:extLst>
              <a:ext uri="{FF2B5EF4-FFF2-40B4-BE49-F238E27FC236}">
                <a16:creationId xmlns:a16="http://schemas.microsoft.com/office/drawing/2014/main" id="{A0CC7AA7-6DBF-4FFE-AB29-B117B21DF170}"/>
              </a:ext>
            </a:extLst>
          </p:cNvPr>
          <p:cNvSpPr txBox="1"/>
          <p:nvPr/>
        </p:nvSpPr>
        <p:spPr>
          <a:xfrm>
            <a:off x="10558483" y="6466875"/>
            <a:ext cx="1605064" cy="369332"/>
          </a:xfrm>
          <a:prstGeom prst="rect">
            <a:avLst/>
          </a:prstGeom>
          <a:noFill/>
        </p:spPr>
        <p:txBody>
          <a:bodyPr wrap="square" rtlCol="0">
            <a:spAutoFit/>
          </a:bodyPr>
          <a:lstStyle/>
          <a:p>
            <a:r>
              <a:rPr lang="en-GB" altLang="zh-CN" dirty="0">
                <a:solidFill>
                  <a:srgbClr val="A66BD3"/>
                </a:solidFill>
                <a:cs typeface="Calibri"/>
              </a:rPr>
              <a:t>Wei</a:t>
            </a:r>
            <a:endParaRPr lang="zh-CN" altLang="en-US" dirty="0"/>
          </a:p>
        </p:txBody>
      </p:sp>
    </p:spTree>
    <p:extLst>
      <p:ext uri="{BB962C8B-B14F-4D97-AF65-F5344CB8AC3E}">
        <p14:creationId xmlns:p14="http://schemas.microsoft.com/office/powerpoint/2010/main" val="21413700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490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11535A-2657-47F4-B23C-0E690C6D16C8}"/>
              </a:ext>
            </a:extLst>
          </p:cNvPr>
          <p:cNvSpPr>
            <a:spLocks noGrp="1"/>
          </p:cNvSpPr>
          <p:nvPr>
            <p:ph type="title"/>
          </p:nvPr>
        </p:nvSpPr>
        <p:spPr/>
        <p:txBody>
          <a:bodyPr/>
          <a:lstStyle/>
          <a:p>
            <a:r>
              <a:rPr lang="zh-CN" altLang="en-US" dirty="0">
                <a:latin typeface="+mn-lt"/>
                <a:ea typeface="宋体"/>
                <a:cs typeface="Calibri Light"/>
              </a:rPr>
              <a:t>GUI FIRST EDITION</a:t>
            </a:r>
            <a:endParaRPr lang="zh-CN" altLang="en-US" dirty="0">
              <a:latin typeface="+mn-lt"/>
            </a:endParaRPr>
          </a:p>
        </p:txBody>
      </p:sp>
      <p:pic>
        <p:nvPicPr>
          <p:cNvPr id="4" name="图片 4" descr="图形用户界面, 文本, 应用程序, 电子邮件&#10;&#10;已自动生成说明">
            <a:extLst>
              <a:ext uri="{FF2B5EF4-FFF2-40B4-BE49-F238E27FC236}">
                <a16:creationId xmlns:a16="http://schemas.microsoft.com/office/drawing/2014/main" id="{37348940-5CED-4C5C-8F87-D9BF8E093431}"/>
              </a:ext>
            </a:extLst>
          </p:cNvPr>
          <p:cNvPicPr>
            <a:picLocks noChangeAspect="1"/>
          </p:cNvPicPr>
          <p:nvPr/>
        </p:nvPicPr>
        <p:blipFill>
          <a:blip r:embed="rId4"/>
          <a:stretch>
            <a:fillRect/>
          </a:stretch>
        </p:blipFill>
        <p:spPr>
          <a:xfrm>
            <a:off x="583661" y="2507313"/>
            <a:ext cx="3290416" cy="3111860"/>
          </a:xfrm>
          <a:prstGeom prst="rect">
            <a:avLst/>
          </a:prstGeom>
        </p:spPr>
      </p:pic>
      <p:pic>
        <p:nvPicPr>
          <p:cNvPr id="5" name="图片 5" descr="图形用户界面&#10;&#10;已自动生成说明">
            <a:extLst>
              <a:ext uri="{FF2B5EF4-FFF2-40B4-BE49-F238E27FC236}">
                <a16:creationId xmlns:a16="http://schemas.microsoft.com/office/drawing/2014/main" id="{88D15FA5-B26F-4397-AFB8-E53CF532109D}"/>
              </a:ext>
            </a:extLst>
          </p:cNvPr>
          <p:cNvPicPr>
            <a:picLocks noChangeAspect="1"/>
          </p:cNvPicPr>
          <p:nvPr/>
        </p:nvPicPr>
        <p:blipFill>
          <a:blip r:embed="rId5"/>
          <a:stretch>
            <a:fillRect/>
          </a:stretch>
        </p:blipFill>
        <p:spPr>
          <a:xfrm>
            <a:off x="4164060" y="2496596"/>
            <a:ext cx="3929494" cy="3122577"/>
          </a:xfrm>
          <a:prstGeom prst="rect">
            <a:avLst/>
          </a:prstGeom>
        </p:spPr>
      </p:pic>
      <p:pic>
        <p:nvPicPr>
          <p:cNvPr id="6" name="图片 6" descr="图形用户界面, 应用程序, Word&#10;&#10;已自动生成说明">
            <a:extLst>
              <a:ext uri="{FF2B5EF4-FFF2-40B4-BE49-F238E27FC236}">
                <a16:creationId xmlns:a16="http://schemas.microsoft.com/office/drawing/2014/main" id="{310F020C-08D0-4543-BA29-B9C776B8BF18}"/>
              </a:ext>
            </a:extLst>
          </p:cNvPr>
          <p:cNvPicPr>
            <a:picLocks noChangeAspect="1"/>
          </p:cNvPicPr>
          <p:nvPr/>
        </p:nvPicPr>
        <p:blipFill>
          <a:blip r:embed="rId6"/>
          <a:stretch>
            <a:fillRect/>
          </a:stretch>
        </p:blipFill>
        <p:spPr>
          <a:xfrm>
            <a:off x="8430490" y="2990669"/>
            <a:ext cx="3453244" cy="2134430"/>
          </a:xfrm>
          <a:prstGeom prst="rect">
            <a:avLst/>
          </a:prstGeom>
        </p:spPr>
      </p:pic>
      <p:sp>
        <p:nvSpPr>
          <p:cNvPr id="7" name="文本框 6">
            <a:extLst>
              <a:ext uri="{FF2B5EF4-FFF2-40B4-BE49-F238E27FC236}">
                <a16:creationId xmlns:a16="http://schemas.microsoft.com/office/drawing/2014/main" id="{5F2F9780-A4D5-4D52-82EA-7033B2CD53F7}"/>
              </a:ext>
            </a:extLst>
          </p:cNvPr>
          <p:cNvSpPr txBox="1"/>
          <p:nvPr/>
        </p:nvSpPr>
        <p:spPr>
          <a:xfrm>
            <a:off x="583661" y="5783541"/>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ea typeface="宋体"/>
                <a:cs typeface="+mn-cs"/>
              </a:rPr>
              <a:t>LOGIN</a:t>
            </a:r>
            <a:endParaRPr kumimoji="0" lang="zh-CN" altLang="en-US" sz="1800" b="0" i="0" u="none" strike="noStrike" kern="1200" cap="none" spc="0" normalizeH="0" baseline="0" noProof="0" dirty="0">
              <a:ln>
                <a:noFill/>
              </a:ln>
              <a:solidFill>
                <a:prstClr val="black"/>
              </a:solidFill>
              <a:effectLst/>
              <a:uLnTx/>
              <a:uFillTx/>
              <a:ea typeface="宋体" panose="02010600030101010101" pitchFamily="2" charset="-122"/>
              <a:cs typeface="+mn-cs"/>
            </a:endParaRPr>
          </a:p>
        </p:txBody>
      </p:sp>
      <p:sp>
        <p:nvSpPr>
          <p:cNvPr id="8" name="文本框 7">
            <a:extLst>
              <a:ext uri="{FF2B5EF4-FFF2-40B4-BE49-F238E27FC236}">
                <a16:creationId xmlns:a16="http://schemas.microsoft.com/office/drawing/2014/main" id="{E9DDB921-AD11-40F6-B4F3-2D5CD95C1718}"/>
              </a:ext>
            </a:extLst>
          </p:cNvPr>
          <p:cNvSpPr txBox="1"/>
          <p:nvPr/>
        </p:nvSpPr>
        <p:spPr>
          <a:xfrm>
            <a:off x="4164060" y="5783542"/>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zh-CN" altLang="en-US" dirty="0">
                <a:solidFill>
                  <a:prstClr val="black"/>
                </a:solidFill>
                <a:ea typeface="宋体"/>
              </a:rPr>
              <a:t>REGISTER</a:t>
            </a:r>
          </a:p>
        </p:txBody>
      </p:sp>
      <p:sp>
        <p:nvSpPr>
          <p:cNvPr id="9" name="文本框 8">
            <a:extLst>
              <a:ext uri="{FF2B5EF4-FFF2-40B4-BE49-F238E27FC236}">
                <a16:creationId xmlns:a16="http://schemas.microsoft.com/office/drawing/2014/main" id="{E6710A04-8A84-4CC6-A555-063ABD986B10}"/>
              </a:ext>
            </a:extLst>
          </p:cNvPr>
          <p:cNvSpPr txBox="1"/>
          <p:nvPr/>
        </p:nvSpPr>
        <p:spPr>
          <a:xfrm>
            <a:off x="8430490" y="5645042"/>
            <a:ext cx="3453244"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ea typeface="宋体"/>
                <a:cs typeface="+mn-cs"/>
              </a:rPr>
              <a:t>USER COMMUNICATION INTERFACE</a:t>
            </a:r>
            <a:endParaRPr kumimoji="0" lang="zh-CN" altLang="en-US" sz="1800" b="0" i="0" u="none" strike="noStrike" kern="1200" cap="none" spc="0" normalizeH="0" baseline="0" noProof="0" dirty="0">
              <a:ln>
                <a:noFill/>
              </a:ln>
              <a:solidFill>
                <a:prstClr val="black"/>
              </a:solidFill>
              <a:effectLst/>
              <a:uLnTx/>
              <a:uFillTx/>
              <a:ea typeface="宋体" panose="02010600030101010101" pitchFamily="2" charset="-122"/>
              <a:cs typeface="+mn-cs"/>
            </a:endParaRPr>
          </a:p>
        </p:txBody>
      </p:sp>
      <p:pic>
        <p:nvPicPr>
          <p:cNvPr id="10" name="媒体3">
            <a:hlinkClick r:id="" action="ppaction://media"/>
            <a:extLst>
              <a:ext uri="{FF2B5EF4-FFF2-40B4-BE49-F238E27FC236}">
                <a16:creationId xmlns:a16="http://schemas.microsoft.com/office/drawing/2014/main" id="{365CA725-F222-44D7-B160-D30DBD8C321F}"/>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704637" y="0"/>
            <a:ext cx="487363" cy="487363"/>
          </a:xfrm>
          <a:prstGeom prst="rect">
            <a:avLst/>
          </a:prstGeom>
        </p:spPr>
      </p:pic>
      <p:sp>
        <p:nvSpPr>
          <p:cNvPr id="11" name="文本框 10">
            <a:extLst>
              <a:ext uri="{FF2B5EF4-FFF2-40B4-BE49-F238E27FC236}">
                <a16:creationId xmlns:a16="http://schemas.microsoft.com/office/drawing/2014/main" id="{25C8FD00-2524-4EDA-90D5-20ADC6CF0000}"/>
              </a:ext>
            </a:extLst>
          </p:cNvPr>
          <p:cNvSpPr txBox="1"/>
          <p:nvPr/>
        </p:nvSpPr>
        <p:spPr>
          <a:xfrm>
            <a:off x="10558483" y="6466875"/>
            <a:ext cx="1605064" cy="369332"/>
          </a:xfrm>
          <a:prstGeom prst="rect">
            <a:avLst/>
          </a:prstGeom>
          <a:noFill/>
        </p:spPr>
        <p:txBody>
          <a:bodyPr wrap="square" rtlCol="0">
            <a:spAutoFit/>
          </a:bodyPr>
          <a:lstStyle/>
          <a:p>
            <a:r>
              <a:rPr lang="en-GB" altLang="zh-CN" dirty="0">
                <a:solidFill>
                  <a:srgbClr val="A66BD3"/>
                </a:solidFill>
                <a:cs typeface="Calibri"/>
              </a:rPr>
              <a:t>Wei</a:t>
            </a:r>
            <a:endParaRPr lang="zh-CN" altLang="en-US" dirty="0"/>
          </a:p>
        </p:txBody>
      </p:sp>
    </p:spTree>
    <p:extLst>
      <p:ext uri="{BB962C8B-B14F-4D97-AF65-F5344CB8AC3E}">
        <p14:creationId xmlns:p14="http://schemas.microsoft.com/office/powerpoint/2010/main" val="2732783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3456"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0"/>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199B65-59C9-4C0B-98E1-D62C208BFE80}"/>
              </a:ext>
            </a:extLst>
          </p:cNvPr>
          <p:cNvSpPr>
            <a:spLocks noGrp="1"/>
          </p:cNvSpPr>
          <p:nvPr>
            <p:ph type="title"/>
          </p:nvPr>
        </p:nvSpPr>
        <p:spPr>
          <a:xfrm>
            <a:off x="891186" y="2665534"/>
            <a:ext cx="3452214" cy="1526931"/>
          </a:xfrm>
        </p:spPr>
        <p:txBody>
          <a:bodyPr/>
          <a:lstStyle/>
          <a:p>
            <a:r>
              <a:rPr lang="en-US" altLang="zh-CN" dirty="0">
                <a:solidFill>
                  <a:schemeClr val="bg1"/>
                </a:solidFill>
                <a:ea typeface="宋体"/>
                <a:cs typeface="Calibri Light"/>
              </a:rPr>
              <a:t>Problem:</a:t>
            </a:r>
            <a:r>
              <a:rPr lang="zh-CN" altLang="en-US" dirty="0">
                <a:solidFill>
                  <a:schemeClr val="bg1"/>
                </a:solidFill>
                <a:ea typeface="宋体"/>
                <a:cs typeface="Calibri Light"/>
              </a:rPr>
              <a:t>Transform global variable between each ".py" documents.</a:t>
            </a:r>
          </a:p>
        </p:txBody>
      </p:sp>
      <p:pic>
        <p:nvPicPr>
          <p:cNvPr id="4" name="图片 4" descr="电子设备的屏幕&#10;&#10;已自动生成说明">
            <a:extLst>
              <a:ext uri="{FF2B5EF4-FFF2-40B4-BE49-F238E27FC236}">
                <a16:creationId xmlns:a16="http://schemas.microsoft.com/office/drawing/2014/main" id="{5550DEAD-1ABB-40C2-BAC5-A63E931AAEC7}"/>
              </a:ext>
            </a:extLst>
          </p:cNvPr>
          <p:cNvPicPr>
            <a:picLocks noGrp="1" noChangeAspect="1"/>
          </p:cNvPicPr>
          <p:nvPr>
            <p:ph idx="1"/>
          </p:nvPr>
        </p:nvPicPr>
        <p:blipFill>
          <a:blip r:embed="rId4"/>
          <a:stretch>
            <a:fillRect/>
          </a:stretch>
        </p:blipFill>
        <p:spPr>
          <a:xfrm>
            <a:off x="4946406" y="1295400"/>
            <a:ext cx="6225108" cy="4668830"/>
          </a:xfrm>
        </p:spPr>
      </p:pic>
      <p:sp>
        <p:nvSpPr>
          <p:cNvPr id="5" name="文本框 4">
            <a:extLst>
              <a:ext uri="{FF2B5EF4-FFF2-40B4-BE49-F238E27FC236}">
                <a16:creationId xmlns:a16="http://schemas.microsoft.com/office/drawing/2014/main" id="{009530D6-088D-4FE0-BFB0-C4A198CE4269}"/>
              </a:ext>
            </a:extLst>
          </p:cNvPr>
          <p:cNvSpPr txBox="1"/>
          <p:nvPr/>
        </p:nvSpPr>
        <p:spPr>
          <a:xfrm>
            <a:off x="5360320" y="6024879"/>
            <a:ext cx="5397279"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ea typeface="宋体"/>
                <a:cs typeface="+mn-cs"/>
              </a:rPr>
              <a:t>This is a global data management  program. Is an individual ".py" document.</a:t>
            </a:r>
            <a:endParaRPr kumimoji="0" lang="zh-CN" altLang="en-US" sz="1800" b="0" i="0" u="none" strike="noStrike" kern="1200" cap="none" spc="0" normalizeH="0" baseline="0" noProof="0" dirty="0">
              <a:ln>
                <a:noFill/>
              </a:ln>
              <a:solidFill>
                <a:prstClr val="black"/>
              </a:solidFill>
              <a:effectLst/>
              <a:uLnTx/>
              <a:uFillTx/>
              <a:ea typeface="宋体" panose="02010600030101010101" pitchFamily="2" charset="-122"/>
              <a:cs typeface="+mn-cs"/>
            </a:endParaRPr>
          </a:p>
        </p:txBody>
      </p:sp>
      <p:pic>
        <p:nvPicPr>
          <p:cNvPr id="6" name="媒体4">
            <a:hlinkClick r:id="" action="ppaction://media"/>
            <a:extLst>
              <a:ext uri="{FF2B5EF4-FFF2-40B4-BE49-F238E27FC236}">
                <a16:creationId xmlns:a16="http://schemas.microsoft.com/office/drawing/2014/main" id="{474E44E2-263B-48DC-BA43-EE3283F08BD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704637" y="0"/>
            <a:ext cx="487363" cy="487363"/>
          </a:xfrm>
          <a:prstGeom prst="rect">
            <a:avLst/>
          </a:prstGeom>
        </p:spPr>
      </p:pic>
      <p:sp>
        <p:nvSpPr>
          <p:cNvPr id="7" name="文本框 6">
            <a:extLst>
              <a:ext uri="{FF2B5EF4-FFF2-40B4-BE49-F238E27FC236}">
                <a16:creationId xmlns:a16="http://schemas.microsoft.com/office/drawing/2014/main" id="{130F1536-6354-4866-964E-3F91DB6D2F3C}"/>
              </a:ext>
            </a:extLst>
          </p:cNvPr>
          <p:cNvSpPr txBox="1"/>
          <p:nvPr/>
        </p:nvSpPr>
        <p:spPr>
          <a:xfrm>
            <a:off x="10558483" y="6466875"/>
            <a:ext cx="1605064" cy="369332"/>
          </a:xfrm>
          <a:prstGeom prst="rect">
            <a:avLst/>
          </a:prstGeom>
          <a:noFill/>
        </p:spPr>
        <p:txBody>
          <a:bodyPr wrap="square" rtlCol="0">
            <a:spAutoFit/>
          </a:bodyPr>
          <a:lstStyle/>
          <a:p>
            <a:r>
              <a:rPr lang="en-GB" altLang="zh-CN" dirty="0">
                <a:solidFill>
                  <a:srgbClr val="A66BD3"/>
                </a:solidFill>
                <a:cs typeface="Calibri"/>
              </a:rPr>
              <a:t>Wei</a:t>
            </a:r>
            <a:endParaRPr lang="zh-CN" altLang="en-US" dirty="0"/>
          </a:p>
        </p:txBody>
      </p:sp>
    </p:spTree>
    <p:extLst>
      <p:ext uri="{BB962C8B-B14F-4D97-AF65-F5344CB8AC3E}">
        <p14:creationId xmlns:p14="http://schemas.microsoft.com/office/powerpoint/2010/main" val="1592436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8224"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_rels/theme3.xml.rels><?xml version="1.0" encoding="UTF-8" standalone="yes"?>
<Relationships xmlns="http://schemas.openxmlformats.org/package/2006/relationships"><Relationship Id="rId1" Type="http://schemas.openxmlformats.org/officeDocument/2006/relationships/image" Target="../media/image1.jpeg"/></Relationships>
</file>

<file path=ppt/theme/_rels/theme4.xml.rels><?xml version="1.0" encoding="UTF-8" standalone="yes"?>
<Relationships xmlns="http://schemas.openxmlformats.org/package/2006/relationships"><Relationship Id="rId1" Type="http://schemas.openxmlformats.org/officeDocument/2006/relationships/image" Target="../media/image1.jpeg"/></Relationships>
</file>

<file path=ppt/theme/_rels/theme5.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离子会议室">
  <a:themeElements>
    <a:clrScheme name="自定义 1">
      <a:dk1>
        <a:sysClr val="windowText" lastClr="000000"/>
      </a:dk1>
      <a:lt1>
        <a:sysClr val="window" lastClr="FFFFFF"/>
      </a:lt1>
      <a:dk2>
        <a:srgbClr val="775F55"/>
      </a:dk2>
      <a:lt2>
        <a:srgbClr val="EBDDC3"/>
      </a:lt2>
      <a:accent1>
        <a:srgbClr val="EBDDC3"/>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离子会议室">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离子会议室">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ppt/theme/theme2.xml><?xml version="1.0" encoding="utf-8"?>
<a:theme xmlns:a="http://schemas.openxmlformats.org/drawingml/2006/main" name="1_离子会议室">
  <a:themeElements>
    <a:clrScheme name="离子会议室">
      <a:dk1>
        <a:sysClr val="windowText" lastClr="000000"/>
      </a:dk1>
      <a:lt1>
        <a:sysClr val="window" lastClr="FFFFFF"/>
      </a:lt1>
      <a:dk2>
        <a:srgbClr val="0E5580"/>
      </a:dk2>
      <a:lt2>
        <a:srgbClr val="EBEBEB"/>
      </a:lt2>
      <a:accent1>
        <a:srgbClr val="ACD433"/>
      </a:accent1>
      <a:accent2>
        <a:srgbClr val="E6C133"/>
      </a:accent2>
      <a:accent3>
        <a:srgbClr val="EF7A24"/>
      </a:accent3>
      <a:accent4>
        <a:srgbClr val="5AA0F5"/>
      </a:accent4>
      <a:accent5>
        <a:srgbClr val="75CEEC"/>
      </a:accent5>
      <a:accent6>
        <a:srgbClr val="65D6A0"/>
      </a:accent6>
      <a:hlink>
        <a:srgbClr val="C4E46E"/>
      </a:hlink>
      <a:folHlink>
        <a:srgbClr val="BDE0FB"/>
      </a:folHlink>
    </a:clrScheme>
    <a:fontScheme name="离子会议室">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离子会议室">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2000"/>
                <a:hueMod val="96000"/>
                <a:satMod val="128000"/>
                <a:lumMod val="114000"/>
              </a:schemeClr>
            </a:gs>
            <a:gs pos="100000">
              <a:schemeClr val="phClr">
                <a:shade val="62000"/>
                <a:hueMod val="100000"/>
                <a:satMod val="134000"/>
                <a:lumMod val="56000"/>
              </a:schemeClr>
            </a:gs>
          </a:gsLst>
          <a:path path="circle">
            <a:fillToRect l="45000" t="65000" r="125000" b="100000"/>
          </a:path>
        </a:gradFill>
        <a:blipFill rotWithShape="1">
          <a:blip xmlns:r="http://schemas.openxmlformats.org/officeDocument/2006/relationships" r:embed="rId1">
            <a:duotone>
              <a:schemeClr val="phClr">
                <a:shade val="62000"/>
                <a:hueMod val="108000"/>
                <a:satMod val="164000"/>
                <a:lumMod val="69000"/>
              </a:schemeClr>
              <a:schemeClr val="phClr">
                <a:tint val="96000"/>
                <a:hueMod val="90000"/>
                <a:satMod val="130000"/>
                <a:lumMod val="134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A3AB87EF-B655-4FFF-8D05-F333AD7F2789}"/>
    </a:ext>
  </a:extLst>
</a:theme>
</file>

<file path=ppt/theme/theme3.xml><?xml version="1.0" encoding="utf-8"?>
<a:theme xmlns:a="http://schemas.openxmlformats.org/drawingml/2006/main" name="2_离子会议室">
  <a:themeElements>
    <a:clrScheme name="离子会议室">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离子会议室">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离子会议室">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ppt/theme/theme4.xml><?xml version="1.0" encoding="utf-8"?>
<a:theme xmlns:a="http://schemas.openxmlformats.org/drawingml/2006/main" name="3_离子会议室">
  <a:themeElements>
    <a:clrScheme name="自定义 12">
      <a:dk1>
        <a:sysClr val="windowText" lastClr="000000"/>
      </a:dk1>
      <a:lt1>
        <a:sysClr val="window" lastClr="FFFFFF"/>
      </a:lt1>
      <a:dk2>
        <a:srgbClr val="455F51"/>
      </a:dk2>
      <a:lt2>
        <a:srgbClr val="E2DFCC"/>
      </a:lt2>
      <a:accent1>
        <a:srgbClr val="99CB38"/>
      </a:accent1>
      <a:accent2>
        <a:srgbClr val="00B050"/>
      </a:accent2>
      <a:accent3>
        <a:srgbClr val="37A76F"/>
      </a:accent3>
      <a:accent4>
        <a:srgbClr val="44C1A3"/>
      </a:accent4>
      <a:accent5>
        <a:srgbClr val="4EB3CF"/>
      </a:accent5>
      <a:accent6>
        <a:srgbClr val="51C3F9"/>
      </a:accent6>
      <a:hlink>
        <a:srgbClr val="EE7B08"/>
      </a:hlink>
      <a:folHlink>
        <a:srgbClr val="977B2D"/>
      </a:folHlink>
    </a:clrScheme>
    <a:fontScheme name="离子会议室">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离子会议室">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EC7F02AD-9687-440F-A9DF-FAA6F22270D7}"/>
    </a:ext>
  </a:extLst>
</a:theme>
</file>

<file path=ppt/theme/theme5.xml><?xml version="1.0" encoding="utf-8"?>
<a:theme xmlns:a="http://schemas.openxmlformats.org/drawingml/2006/main" name="4_离子会议室">
  <a:themeElements>
    <a:clrScheme name="离子会议室">
      <a:dk1>
        <a:sysClr val="windowText" lastClr="000000"/>
      </a:dk1>
      <a:lt1>
        <a:sysClr val="window" lastClr="FFFFFF"/>
      </a:lt1>
      <a:dk2>
        <a:srgbClr val="EE5818"/>
      </a:dk2>
      <a:lt2>
        <a:srgbClr val="EBEBEB"/>
      </a:lt2>
      <a:accent1>
        <a:srgbClr val="F5A408"/>
      </a:accent1>
      <a:accent2>
        <a:srgbClr val="FA731A"/>
      </a:accent2>
      <a:accent3>
        <a:srgbClr val="AB9281"/>
      </a:accent3>
      <a:accent4>
        <a:srgbClr val="A18CD0"/>
      </a:accent4>
      <a:accent5>
        <a:srgbClr val="8EBBD2"/>
      </a:accent5>
      <a:accent6>
        <a:srgbClr val="ACC995"/>
      </a:accent6>
      <a:hlink>
        <a:srgbClr val="FAC96A"/>
      </a:hlink>
      <a:folHlink>
        <a:srgbClr val="FCDB9B"/>
      </a:folHlink>
    </a:clrScheme>
    <a:fontScheme name="离子会议室">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离子会议室">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04000"/>
                <a:satMod val="128000"/>
                <a:lumMod val="104000"/>
              </a:schemeClr>
            </a:gs>
            <a:gs pos="100000">
              <a:schemeClr val="phClr">
                <a:shade val="76000"/>
                <a:hueMod val="89000"/>
                <a:satMod val="164000"/>
                <a:lumMod val="68000"/>
              </a:schemeClr>
            </a:gs>
          </a:gsLst>
          <a:path path="circle">
            <a:fillToRect l="45000" t="65000" r="125000" b="100000"/>
          </a:path>
        </a:gradFill>
        <a:blipFill rotWithShape="1">
          <a:blip xmlns:r="http://schemas.openxmlformats.org/officeDocument/2006/relationships" r:embed="rId1">
            <a:duotone>
              <a:schemeClr val="phClr">
                <a:shade val="42000"/>
                <a:hueMod val="42000"/>
                <a:satMod val="124000"/>
                <a:lumMod val="62000"/>
              </a:schemeClr>
              <a:schemeClr val="phClr">
                <a:tint val="96000"/>
                <a:satMod val="130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F1C4790-FE3C-4020-8CA7-00621DA7BBBC}"/>
    </a:ext>
  </a:extLst>
</a:theme>
</file>

<file path=ppt/theme/theme6.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430</TotalTime>
  <Words>707</Words>
  <Application>Microsoft Office PowerPoint</Application>
  <PresentationFormat>宽屏</PresentationFormat>
  <Paragraphs>101</Paragraphs>
  <Slides>18</Slides>
  <Notes>0</Notes>
  <HiddenSlides>0</HiddenSlides>
  <MMClips>18</MMClips>
  <ScaleCrop>false</ScaleCrop>
  <HeadingPairs>
    <vt:vector size="6" baseType="variant">
      <vt:variant>
        <vt:lpstr>已用的字体</vt:lpstr>
      </vt:variant>
      <vt:variant>
        <vt:i4>5</vt:i4>
      </vt:variant>
      <vt:variant>
        <vt:lpstr>主题</vt:lpstr>
      </vt:variant>
      <vt:variant>
        <vt:i4>5</vt:i4>
      </vt:variant>
      <vt:variant>
        <vt:lpstr>幻灯片标题</vt:lpstr>
      </vt:variant>
      <vt:variant>
        <vt:i4>18</vt:i4>
      </vt:variant>
    </vt:vector>
  </HeadingPairs>
  <TitlesOfParts>
    <vt:vector size="28" baseType="lpstr">
      <vt:lpstr>等线</vt:lpstr>
      <vt:lpstr>Arial</vt:lpstr>
      <vt:lpstr>Century Gothic</vt:lpstr>
      <vt:lpstr>Wingdings</vt:lpstr>
      <vt:lpstr>Wingdings 3</vt:lpstr>
      <vt:lpstr>离子会议室</vt:lpstr>
      <vt:lpstr>1_离子会议室</vt:lpstr>
      <vt:lpstr>2_离子会议室</vt:lpstr>
      <vt:lpstr>3_离子会议室</vt:lpstr>
      <vt:lpstr>4_离子会议室</vt:lpstr>
      <vt:lpstr>Leave management system Seminar</vt:lpstr>
      <vt:lpstr>Tasks Completed So far</vt:lpstr>
      <vt:lpstr>Trello Board</vt:lpstr>
      <vt:lpstr>FLOW Chart</vt:lpstr>
      <vt:lpstr>PowerPoint 演示文稿</vt:lpstr>
      <vt:lpstr>ER diagram design</vt:lpstr>
      <vt:lpstr>PowerPoint 演示文稿</vt:lpstr>
      <vt:lpstr>GUI FIRST EDITION</vt:lpstr>
      <vt:lpstr>Problem:Transform global variable between each ".py" documents.</vt:lpstr>
      <vt:lpstr>LSEPI</vt:lpstr>
      <vt:lpstr>What is important for LSEPI</vt:lpstr>
      <vt:lpstr>How LSEPI work </vt:lpstr>
      <vt:lpstr>LSEPI might change</vt:lpstr>
      <vt:lpstr>Quality assurance document</vt:lpstr>
      <vt:lpstr>System function check </vt:lpstr>
      <vt:lpstr>Accessibility check </vt:lpstr>
      <vt:lpstr>PowerPoint 演示文稿</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Leave management Seminar</dc:title>
  <dc:creator>john</dc:creator>
  <cp:lastModifiedBy>Wei W (FCES)</cp:lastModifiedBy>
  <cp:revision>38</cp:revision>
  <dcterms:created xsi:type="dcterms:W3CDTF">2020-11-20T10:16:27Z</dcterms:created>
  <dcterms:modified xsi:type="dcterms:W3CDTF">2021-01-26T14:12:11Z</dcterms:modified>
</cp:coreProperties>
</file>